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5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7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8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9.xml" ContentType="application/vnd.openxmlformats-officedocument.theme+xml"/>
  <Override PartName="/ppt/slideLayouts/slideLayout16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  <p:sldMasterId id="2147483768" r:id="rId2"/>
    <p:sldMasterId id="2147483785" r:id="rId3"/>
    <p:sldMasterId id="2147483801" r:id="rId4"/>
    <p:sldMasterId id="2147483817" r:id="rId5"/>
    <p:sldMasterId id="2147483837" r:id="rId6"/>
    <p:sldMasterId id="2147483872" r:id="rId7"/>
    <p:sldMasterId id="2147483881" r:id="rId8"/>
    <p:sldMasterId id="2147483897" r:id="rId9"/>
    <p:sldMasterId id="2147484188" r:id="rId10"/>
  </p:sldMasterIdLst>
  <p:notesMasterIdLst>
    <p:notesMasterId r:id="rId13"/>
  </p:notesMasterIdLst>
  <p:sldIdLst>
    <p:sldId id="268" r:id="rId11"/>
    <p:sldId id="2147483646" r:id="rId1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0" userDrawn="1">
          <p15:clr>
            <a:srgbClr val="A4A3A4"/>
          </p15:clr>
        </p15:guide>
        <p15:guide id="2" pos="1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42D8"/>
    <a:srgbClr val="FF0000"/>
    <a:srgbClr val="4DE580"/>
    <a:srgbClr val="AEAEAE"/>
    <a:srgbClr val="FF3300"/>
    <a:srgbClr val="66FFFF"/>
    <a:srgbClr val="519D65"/>
    <a:srgbClr val="CDCDCD"/>
    <a:srgbClr val="FFFFFF"/>
    <a:srgbClr val="1698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0" autoAdjust="0"/>
  </p:normalViewPr>
  <p:slideViewPr>
    <p:cSldViewPr snapToGrid="0" showGuides="1">
      <p:cViewPr varScale="1">
        <p:scale>
          <a:sx n="63" d="100"/>
          <a:sy n="63" d="100"/>
        </p:scale>
        <p:origin x="1264" y="52"/>
      </p:cViewPr>
      <p:guideLst>
        <p:guide orient="horz" pos="890"/>
        <p:guide pos="152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558" cy="502835"/>
          </a:xfrm>
          <a:prstGeom prst="rect">
            <a:avLst/>
          </a:prstGeom>
        </p:spPr>
        <p:txBody>
          <a:bodyPr vert="horz" lIns="92757" tIns="46378" rIns="92757" bIns="4637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8" y="0"/>
            <a:ext cx="2985558" cy="502835"/>
          </a:xfrm>
          <a:prstGeom prst="rect">
            <a:avLst/>
          </a:prstGeom>
        </p:spPr>
        <p:txBody>
          <a:bodyPr vert="horz" lIns="92757" tIns="46378" rIns="92757" bIns="46378" rtlCol="0"/>
          <a:lstStyle>
            <a:lvl1pPr algn="r">
              <a:defRPr sz="1200"/>
            </a:lvl1pPr>
          </a:lstStyle>
          <a:p>
            <a:fld id="{93170DE6-5A0A-43C9-A806-3815F557C43B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57" tIns="46378" rIns="92757" bIns="4637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8976" y="4823035"/>
            <a:ext cx="5511800" cy="3946118"/>
          </a:xfrm>
          <a:prstGeom prst="rect">
            <a:avLst/>
          </a:prstGeom>
        </p:spPr>
        <p:txBody>
          <a:bodyPr vert="horz" lIns="92757" tIns="46378" rIns="92757" bIns="4637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519056"/>
            <a:ext cx="2985558" cy="502834"/>
          </a:xfrm>
          <a:prstGeom prst="rect">
            <a:avLst/>
          </a:prstGeom>
        </p:spPr>
        <p:txBody>
          <a:bodyPr vert="horz" lIns="92757" tIns="46378" rIns="92757" bIns="46378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8" y="9519056"/>
            <a:ext cx="2985558" cy="502834"/>
          </a:xfrm>
          <a:prstGeom prst="rect">
            <a:avLst/>
          </a:prstGeom>
        </p:spPr>
        <p:txBody>
          <a:bodyPr vert="horz" lIns="92757" tIns="46378" rIns="92757" bIns="46378" rtlCol="0" anchor="b"/>
          <a:lstStyle>
            <a:lvl1pPr algn="r">
              <a:defRPr sz="1200"/>
            </a:lvl1pPr>
          </a:lstStyle>
          <a:p>
            <a:fld id="{ADFE9EA2-F989-416F-BD52-763FC3C134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353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DC51814-3B91-4036-94D2-3977634EE214}" type="slidenum">
              <a:rPr lang="fr-FR" noProof="0" smtClean="0"/>
              <a:t>2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529784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 userDrawn="1"/>
        </p:nvSpPr>
        <p:spPr bwMode="auto">
          <a:xfrm flipH="1">
            <a:off x="4655840" y="0"/>
            <a:ext cx="7536160" cy="6858000"/>
          </a:xfrm>
          <a:prstGeom prst="wedgeRectCallout">
            <a:avLst>
              <a:gd name="adj1" fmla="val -19924"/>
              <a:gd name="adj2" fmla="val 50142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16" name="Ellipse 15"/>
          <p:cNvSpPr>
            <a:spLocks/>
          </p:cNvSpPr>
          <p:nvPr userDrawn="1"/>
        </p:nvSpPr>
        <p:spPr>
          <a:xfrm rot="10377363">
            <a:off x="5095936" y="0"/>
            <a:ext cx="6782848" cy="6720000"/>
          </a:xfrm>
          <a:prstGeom prst="ellipse">
            <a:avLst/>
          </a:prstGeom>
          <a:gradFill>
            <a:gsLst>
              <a:gs pos="0">
                <a:schemeClr val="tx1"/>
              </a:gs>
              <a:gs pos="83000">
                <a:schemeClr val="bg1"/>
              </a:gs>
              <a:gs pos="0">
                <a:schemeClr val="tx1">
                  <a:lumMod val="65000"/>
                  <a:lumOff val="35000"/>
                </a:schemeClr>
              </a:gs>
            </a:gsLst>
            <a:path path="rect">
              <a:fillToRect l="100000" t="100000"/>
            </a:path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fr-FR" sz="2400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0"/>
          </p:nvPr>
        </p:nvSpPr>
        <p:spPr>
          <a:xfrm>
            <a:off x="5615947" y="740701"/>
            <a:ext cx="5856651" cy="384042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none"/>
        </p:style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5867" b="1" baseline="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Pentagone 7"/>
          <p:cNvSpPr/>
          <p:nvPr userDrawn="1"/>
        </p:nvSpPr>
        <p:spPr>
          <a:xfrm rot="5400000">
            <a:off x="5063547" y="-1779240"/>
            <a:ext cx="5376597" cy="8880309"/>
          </a:xfrm>
          <a:prstGeom prst="homePlate">
            <a:avLst>
              <a:gd name="adj" fmla="val 31110"/>
            </a:avLst>
          </a:prstGeom>
          <a:noFill/>
          <a:ln w="28575">
            <a:noFill/>
          </a:ln>
          <a:effectLst>
            <a:outerShdw blurRad="63500" rotWithShape="0">
              <a:schemeClr val="bg1"/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9" name="Rectangle 8"/>
          <p:cNvSpPr/>
          <p:nvPr userDrawn="1"/>
        </p:nvSpPr>
        <p:spPr>
          <a:xfrm>
            <a:off x="4847862" y="451952"/>
            <a:ext cx="7680853" cy="408345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4" name="Rectangle 13"/>
          <p:cNvSpPr>
            <a:spLocks/>
          </p:cNvSpPr>
          <p:nvPr userDrawn="1"/>
        </p:nvSpPr>
        <p:spPr>
          <a:xfrm>
            <a:off x="0" y="0"/>
            <a:ext cx="4978024" cy="6858000"/>
          </a:xfrm>
          <a:custGeom>
            <a:avLst/>
            <a:gdLst>
              <a:gd name="connsiteX0" fmla="*/ 0 w 4655840"/>
              <a:gd name="connsiteY0" fmla="*/ 0 h 6858000"/>
              <a:gd name="connsiteX1" fmla="*/ 2715907 w 4655840"/>
              <a:gd name="connsiteY1" fmla="*/ 0 h 6858000"/>
              <a:gd name="connsiteX2" fmla="*/ 2715907 w 4655840"/>
              <a:gd name="connsiteY2" fmla="*/ 0 h 6858000"/>
              <a:gd name="connsiteX3" fmla="*/ 3879867 w 4655840"/>
              <a:gd name="connsiteY3" fmla="*/ 0 h 6858000"/>
              <a:gd name="connsiteX4" fmla="*/ 4655840 w 4655840"/>
              <a:gd name="connsiteY4" fmla="*/ 0 h 6858000"/>
              <a:gd name="connsiteX5" fmla="*/ 4655840 w 4655840"/>
              <a:gd name="connsiteY5" fmla="*/ 4000500 h 6858000"/>
              <a:gd name="connsiteX6" fmla="*/ 4978024 w 4655840"/>
              <a:gd name="connsiteY6" fmla="*/ 4541916 h 6858000"/>
              <a:gd name="connsiteX7" fmla="*/ 4655840 w 4655840"/>
              <a:gd name="connsiteY7" fmla="*/ 5715000 h 6858000"/>
              <a:gd name="connsiteX8" fmla="*/ 4655840 w 4655840"/>
              <a:gd name="connsiteY8" fmla="*/ 6858000 h 6858000"/>
              <a:gd name="connsiteX9" fmla="*/ 3879867 w 4655840"/>
              <a:gd name="connsiteY9" fmla="*/ 6858000 h 6858000"/>
              <a:gd name="connsiteX10" fmla="*/ 2715907 w 4655840"/>
              <a:gd name="connsiteY10" fmla="*/ 6858000 h 6858000"/>
              <a:gd name="connsiteX11" fmla="*/ 2715907 w 4655840"/>
              <a:gd name="connsiteY11" fmla="*/ 6858000 h 6858000"/>
              <a:gd name="connsiteX12" fmla="*/ 0 w 4655840"/>
              <a:gd name="connsiteY12" fmla="*/ 6858000 h 6858000"/>
              <a:gd name="connsiteX13" fmla="*/ 0 w 4655840"/>
              <a:gd name="connsiteY13" fmla="*/ 5715000 h 6858000"/>
              <a:gd name="connsiteX14" fmla="*/ 0 w 4655840"/>
              <a:gd name="connsiteY14" fmla="*/ 4000500 h 6858000"/>
              <a:gd name="connsiteX15" fmla="*/ 0 w 4655840"/>
              <a:gd name="connsiteY15" fmla="*/ 4000500 h 6858000"/>
              <a:gd name="connsiteX16" fmla="*/ 0 w 4655840"/>
              <a:gd name="connsiteY16" fmla="*/ 0 h 6858000"/>
              <a:gd name="connsiteX0" fmla="*/ 0 w 4978024"/>
              <a:gd name="connsiteY0" fmla="*/ 0 h 6858000"/>
              <a:gd name="connsiteX1" fmla="*/ 2715907 w 4978024"/>
              <a:gd name="connsiteY1" fmla="*/ 0 h 6858000"/>
              <a:gd name="connsiteX2" fmla="*/ 2715907 w 4978024"/>
              <a:gd name="connsiteY2" fmla="*/ 0 h 6858000"/>
              <a:gd name="connsiteX3" fmla="*/ 3879867 w 4978024"/>
              <a:gd name="connsiteY3" fmla="*/ 0 h 6858000"/>
              <a:gd name="connsiteX4" fmla="*/ 4655840 w 4978024"/>
              <a:gd name="connsiteY4" fmla="*/ 0 h 6858000"/>
              <a:gd name="connsiteX5" fmla="*/ 4655840 w 4978024"/>
              <a:gd name="connsiteY5" fmla="*/ 4000500 h 6858000"/>
              <a:gd name="connsiteX6" fmla="*/ 4978024 w 4978024"/>
              <a:gd name="connsiteY6" fmla="*/ 4541916 h 6858000"/>
              <a:gd name="connsiteX7" fmla="*/ 4683272 w 4978024"/>
              <a:gd name="connsiteY7" fmla="*/ 4855464 h 6858000"/>
              <a:gd name="connsiteX8" fmla="*/ 4655840 w 4978024"/>
              <a:gd name="connsiteY8" fmla="*/ 6858000 h 6858000"/>
              <a:gd name="connsiteX9" fmla="*/ 3879867 w 4978024"/>
              <a:gd name="connsiteY9" fmla="*/ 6858000 h 6858000"/>
              <a:gd name="connsiteX10" fmla="*/ 2715907 w 4978024"/>
              <a:gd name="connsiteY10" fmla="*/ 6858000 h 6858000"/>
              <a:gd name="connsiteX11" fmla="*/ 2715907 w 4978024"/>
              <a:gd name="connsiteY11" fmla="*/ 6858000 h 6858000"/>
              <a:gd name="connsiteX12" fmla="*/ 0 w 4978024"/>
              <a:gd name="connsiteY12" fmla="*/ 6858000 h 6858000"/>
              <a:gd name="connsiteX13" fmla="*/ 0 w 4978024"/>
              <a:gd name="connsiteY13" fmla="*/ 5715000 h 6858000"/>
              <a:gd name="connsiteX14" fmla="*/ 0 w 4978024"/>
              <a:gd name="connsiteY14" fmla="*/ 4000500 h 6858000"/>
              <a:gd name="connsiteX15" fmla="*/ 0 w 4978024"/>
              <a:gd name="connsiteY15" fmla="*/ 4000500 h 6858000"/>
              <a:gd name="connsiteX16" fmla="*/ 0 w 4978024"/>
              <a:gd name="connsiteY16" fmla="*/ 0 h 6858000"/>
              <a:gd name="connsiteX0" fmla="*/ 0 w 4978024"/>
              <a:gd name="connsiteY0" fmla="*/ 0 h 6858000"/>
              <a:gd name="connsiteX1" fmla="*/ 2715907 w 4978024"/>
              <a:gd name="connsiteY1" fmla="*/ 0 h 6858000"/>
              <a:gd name="connsiteX2" fmla="*/ 2715907 w 4978024"/>
              <a:gd name="connsiteY2" fmla="*/ 0 h 6858000"/>
              <a:gd name="connsiteX3" fmla="*/ 3879867 w 4978024"/>
              <a:gd name="connsiteY3" fmla="*/ 0 h 6858000"/>
              <a:gd name="connsiteX4" fmla="*/ 4655840 w 4978024"/>
              <a:gd name="connsiteY4" fmla="*/ 0 h 6858000"/>
              <a:gd name="connsiteX5" fmla="*/ 4664984 w 4978024"/>
              <a:gd name="connsiteY5" fmla="*/ 4293108 h 6858000"/>
              <a:gd name="connsiteX6" fmla="*/ 4978024 w 4978024"/>
              <a:gd name="connsiteY6" fmla="*/ 4541916 h 6858000"/>
              <a:gd name="connsiteX7" fmla="*/ 4683272 w 4978024"/>
              <a:gd name="connsiteY7" fmla="*/ 4855464 h 6858000"/>
              <a:gd name="connsiteX8" fmla="*/ 4655840 w 4978024"/>
              <a:gd name="connsiteY8" fmla="*/ 6858000 h 6858000"/>
              <a:gd name="connsiteX9" fmla="*/ 3879867 w 4978024"/>
              <a:gd name="connsiteY9" fmla="*/ 6858000 h 6858000"/>
              <a:gd name="connsiteX10" fmla="*/ 2715907 w 4978024"/>
              <a:gd name="connsiteY10" fmla="*/ 6858000 h 6858000"/>
              <a:gd name="connsiteX11" fmla="*/ 2715907 w 4978024"/>
              <a:gd name="connsiteY11" fmla="*/ 6858000 h 6858000"/>
              <a:gd name="connsiteX12" fmla="*/ 0 w 4978024"/>
              <a:gd name="connsiteY12" fmla="*/ 6858000 h 6858000"/>
              <a:gd name="connsiteX13" fmla="*/ 0 w 4978024"/>
              <a:gd name="connsiteY13" fmla="*/ 5715000 h 6858000"/>
              <a:gd name="connsiteX14" fmla="*/ 0 w 4978024"/>
              <a:gd name="connsiteY14" fmla="*/ 4000500 h 6858000"/>
              <a:gd name="connsiteX15" fmla="*/ 0 w 4978024"/>
              <a:gd name="connsiteY15" fmla="*/ 4000500 h 6858000"/>
              <a:gd name="connsiteX16" fmla="*/ 0 w 4978024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78024" h="6858000">
                <a:moveTo>
                  <a:pt x="0" y="0"/>
                </a:moveTo>
                <a:lnTo>
                  <a:pt x="2715907" y="0"/>
                </a:lnTo>
                <a:lnTo>
                  <a:pt x="2715907" y="0"/>
                </a:lnTo>
                <a:lnTo>
                  <a:pt x="3879867" y="0"/>
                </a:lnTo>
                <a:lnTo>
                  <a:pt x="4655840" y="0"/>
                </a:lnTo>
                <a:lnTo>
                  <a:pt x="4664984" y="4293108"/>
                </a:lnTo>
                <a:lnTo>
                  <a:pt x="4978024" y="4541916"/>
                </a:lnTo>
                <a:lnTo>
                  <a:pt x="4683272" y="4855464"/>
                </a:lnTo>
                <a:lnTo>
                  <a:pt x="4655840" y="6858000"/>
                </a:lnTo>
                <a:lnTo>
                  <a:pt x="3879867" y="6858000"/>
                </a:lnTo>
                <a:lnTo>
                  <a:pt x="2715907" y="6858000"/>
                </a:lnTo>
                <a:lnTo>
                  <a:pt x="2715907" y="6858000"/>
                </a:lnTo>
                <a:lnTo>
                  <a:pt x="0" y="6858000"/>
                </a:lnTo>
                <a:lnTo>
                  <a:pt x="0" y="5715000"/>
                </a:lnTo>
                <a:lnTo>
                  <a:pt x="0" y="4000500"/>
                </a:lnTo>
                <a:lnTo>
                  <a:pt x="0" y="4000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041" y="1855307"/>
            <a:ext cx="4566599" cy="314738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4725" y="5253203"/>
            <a:ext cx="6143883" cy="768085"/>
          </a:xfr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3733" b="1" baseline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5004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 flip="none" rotWithShape="1"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719403" cy="6384000"/>
          </a:xfrm>
          <a:prstGeom prst="rect">
            <a:avLst/>
          </a:prstGeom>
          <a:solidFill>
            <a:srgbClr val="FF050F"/>
          </a:solidFill>
          <a:ln>
            <a:noFill/>
          </a:ln>
          <a:effectLst>
            <a:outerShdw blurRad="190500" dist="50800" sx="101000" sy="101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/>
          </a:p>
        </p:txBody>
      </p:sp>
      <p:sp>
        <p:nvSpPr>
          <p:cNvPr id="5" name="ZoneTexte 4"/>
          <p:cNvSpPr txBox="1"/>
          <p:nvPr userDrawn="1"/>
        </p:nvSpPr>
        <p:spPr>
          <a:xfrm>
            <a:off x="47403" y="0"/>
            <a:ext cx="841912" cy="63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wordArtVert" wrap="square" lIns="79287" tIns="39644" rIns="79287" bIns="39644" rtlCol="0" anchor="t">
            <a:spAutoFit/>
            <a:sp3d>
              <a:bevelB w="12700" h="0"/>
            </a:sp3d>
          </a:bodyPr>
          <a:lstStyle/>
          <a:p>
            <a:pPr algn="ctr" defTabSz="792843"/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ordre</a:t>
            </a:r>
            <a:r>
              <a:rPr lang="fr-FR" sz="2133" b="1" cap="none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 </a:t>
            </a:r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du</a:t>
            </a:r>
            <a:r>
              <a:rPr lang="fr-FR" sz="2133" b="1" cap="none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 </a:t>
            </a:r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jour</a:t>
            </a:r>
            <a:endParaRPr lang="fr-FR" sz="3200" b="1" cap="small" spc="-600" baseline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63500" sx="101000" sy="101000" algn="l" rotWithShape="0">
                  <a:schemeClr val="tx1">
                    <a:lumMod val="75000"/>
                    <a:lumOff val="25000"/>
                    <a:alpha val="93000"/>
                  </a:schemeClr>
                </a:outerShdw>
              </a:effectLst>
            </a:endParaRPr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4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fr-FR" dirty="0"/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7" name="Image 6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0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gradFill flip="none" rotWithShape="1"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183" y="0"/>
            <a:ext cx="1152000" cy="6384000"/>
          </a:xfrm>
          <a:prstGeom prst="wedgeRectCallout">
            <a:avLst>
              <a:gd name="adj1" fmla="val 63211"/>
              <a:gd name="adj2" fmla="val -15871"/>
            </a:avLst>
          </a:prstGeom>
          <a:solidFill>
            <a:srgbClr val="FF050F"/>
          </a:solidFill>
          <a:ln>
            <a:noFill/>
          </a:ln>
          <a:effectLst>
            <a:outerShdw blurRad="190500" dist="50800" sx="101000" sy="101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/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4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fr-FR" dirty="0"/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1103445" cy="6384000"/>
          </a:xfrm>
        </p:spPr>
        <p:txBody>
          <a:bodyPr vert="wordArtVert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" name="Image 6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10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5933"/>
            <a:ext cx="12192000" cy="9744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921"/>
            <a:ext cx="12192000" cy="864000"/>
          </a:xfrm>
          <a:effectLst/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4781" y="1433390"/>
            <a:ext cx="11512447" cy="4941463"/>
          </a:xfrm>
          <a:effectLst/>
        </p:spPr>
        <p:txBody>
          <a:bodyPr anchor="t"/>
          <a:lstStyle>
            <a:lvl1pPr>
              <a:defRPr sz="2667" u="none">
                <a:effectLst/>
              </a:defRPr>
            </a:lvl1pPr>
            <a:lvl2pPr>
              <a:defRPr sz="2400"/>
            </a:lvl2pPr>
            <a:lvl3pPr>
              <a:defRPr sz="2133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67937" y="6462000"/>
            <a:ext cx="720000" cy="396000"/>
          </a:xfrm>
        </p:spPr>
        <p:txBody>
          <a:bodyPr anchor="b"/>
          <a:lstStyle>
            <a:lvl1pPr>
              <a:defRPr sz="1333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6397040"/>
            <a:ext cx="1219200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19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 userDrawn="1"/>
        </p:nvSpPr>
        <p:spPr bwMode="auto">
          <a:xfrm>
            <a:off x="0" y="2"/>
            <a:ext cx="12192000" cy="2468892"/>
          </a:xfrm>
          <a:prstGeom prst="rect">
            <a:avLst/>
          </a:prstGeom>
          <a:solidFill>
            <a:srgbClr val="FF050F"/>
          </a:solidFill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8000" y="2756927"/>
            <a:ext cx="9264000" cy="3532280"/>
          </a:xfr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ctr">
            <a:noAutofit/>
          </a:bodyPr>
          <a:lstStyle>
            <a:lvl1pPr marL="0" indent="0" algn="l">
              <a:lnSpc>
                <a:spcPct val="80000"/>
              </a:lnSpc>
              <a:buNone/>
              <a:defRPr sz="3733">
                <a:solidFill>
                  <a:schemeClr val="bg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  <p:sp>
        <p:nvSpPr>
          <p:cNvPr id="13" name="Espace réservé pour une image  12"/>
          <p:cNvSpPr>
            <a:spLocks noGrp="1"/>
          </p:cNvSpPr>
          <p:nvPr>
            <p:ph type="pic" sz="quarter" idx="13"/>
          </p:nvPr>
        </p:nvSpPr>
        <p:spPr>
          <a:xfrm>
            <a:off x="0" y="2756925"/>
            <a:ext cx="2447595" cy="3456384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4"/>
          </p:nvPr>
        </p:nvSpPr>
        <p:spPr>
          <a:xfrm>
            <a:off x="3024717" y="260648"/>
            <a:ext cx="8735483" cy="1200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48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12700" dist="38100" dir="2700000" algn="tl" rotWithShape="0">
                    <a:schemeClr val="accent6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01086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321273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5575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lang="en-US" sz="3200" b="1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27381" y="1551011"/>
            <a:ext cx="5280000" cy="4662299"/>
          </a:xfrm>
        </p:spPr>
        <p:txBody>
          <a:bodyPr>
            <a:normAutofit/>
          </a:bodyPr>
          <a:lstStyle>
            <a:lvl1pPr>
              <a:defRPr sz="26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84619" y="1551012"/>
            <a:ext cx="5280000" cy="4662297"/>
          </a:xfrm>
        </p:spPr>
        <p:txBody>
          <a:bodyPr>
            <a:normAutofit/>
          </a:bodyPr>
          <a:lstStyle>
            <a:lvl1pPr>
              <a:defRPr sz="26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498000"/>
            <a:ext cx="1062155" cy="360000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6341997"/>
            <a:ext cx="12192000" cy="0"/>
          </a:xfrm>
          <a:prstGeom prst="line">
            <a:avLst/>
          </a:prstGeom>
          <a:ln w="19050"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Image 10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5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7051" y="1529620"/>
            <a:ext cx="5257071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4992"/>
            <a:ext cx="12192000" cy="864000"/>
          </a:xfr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t"/>
          <a:lstStyle>
            <a:lvl1pPr>
              <a:lnSpc>
                <a:spcPct val="80000"/>
              </a:lnSpc>
              <a:defRPr lang="en-US" sz="3200" b="1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27050" y="2276872"/>
            <a:ext cx="5257063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9542" y="1540253"/>
            <a:ext cx="5285409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79542" y="2276872"/>
            <a:ext cx="5285409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944147" y="6501341"/>
            <a:ext cx="1062155" cy="35665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8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323981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1233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lang="fr-FR" sz="3200" b="1" kern="120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8" name="Image 7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02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44640" y="503963"/>
            <a:ext cx="6912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0250" y="2341763"/>
            <a:ext cx="4416636" cy="4032000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buNone/>
              <a:defRPr sz="26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23981"/>
            <a:ext cx="4848000" cy="1692000"/>
          </a:xfrm>
          <a:prstGeom prst="wedgeRectCallout">
            <a:avLst/>
          </a:pr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49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5632" y="503963"/>
            <a:ext cx="6984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23981"/>
            <a:ext cx="4847860" cy="1920000"/>
          </a:xfrm>
          <a:custGeom>
            <a:avLst/>
            <a:gdLst>
              <a:gd name="connsiteX0" fmla="*/ 0 w 3302865"/>
              <a:gd name="connsiteY0" fmla="*/ 0 h 1269000"/>
              <a:gd name="connsiteX1" fmla="*/ 1926671 w 3302865"/>
              <a:gd name="connsiteY1" fmla="*/ 0 h 1269000"/>
              <a:gd name="connsiteX2" fmla="*/ 1926671 w 3302865"/>
              <a:gd name="connsiteY2" fmla="*/ 0 h 1269000"/>
              <a:gd name="connsiteX3" fmla="*/ 2752388 w 3302865"/>
              <a:gd name="connsiteY3" fmla="*/ 0 h 1269000"/>
              <a:gd name="connsiteX4" fmla="*/ 3302865 w 3302865"/>
              <a:gd name="connsiteY4" fmla="*/ 0 h 1269000"/>
              <a:gd name="connsiteX5" fmla="*/ 3302865 w 3302865"/>
              <a:gd name="connsiteY5" fmla="*/ 740250 h 1269000"/>
              <a:gd name="connsiteX6" fmla="*/ 3372588 w 3302865"/>
              <a:gd name="connsiteY6" fmla="*/ 847184 h 1269000"/>
              <a:gd name="connsiteX7" fmla="*/ 3302865 w 3302865"/>
              <a:gd name="connsiteY7" fmla="*/ 1057500 h 1269000"/>
              <a:gd name="connsiteX8" fmla="*/ 3302865 w 3302865"/>
              <a:gd name="connsiteY8" fmla="*/ 1269000 h 1269000"/>
              <a:gd name="connsiteX9" fmla="*/ 2752388 w 3302865"/>
              <a:gd name="connsiteY9" fmla="*/ 1269000 h 1269000"/>
              <a:gd name="connsiteX10" fmla="*/ 1926671 w 3302865"/>
              <a:gd name="connsiteY10" fmla="*/ 1269000 h 1269000"/>
              <a:gd name="connsiteX11" fmla="*/ 1926671 w 3302865"/>
              <a:gd name="connsiteY11" fmla="*/ 1269000 h 1269000"/>
              <a:gd name="connsiteX12" fmla="*/ 0 w 3302865"/>
              <a:gd name="connsiteY12" fmla="*/ 1269000 h 1269000"/>
              <a:gd name="connsiteX13" fmla="*/ 0 w 3302865"/>
              <a:gd name="connsiteY13" fmla="*/ 1057500 h 1269000"/>
              <a:gd name="connsiteX14" fmla="*/ 0 w 3302865"/>
              <a:gd name="connsiteY14" fmla="*/ 740250 h 1269000"/>
              <a:gd name="connsiteX15" fmla="*/ 0 w 3302865"/>
              <a:gd name="connsiteY15" fmla="*/ 740250 h 1269000"/>
              <a:gd name="connsiteX16" fmla="*/ 0 w 3302865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523658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299560 w 3371567"/>
              <a:gd name="connsiteY7" fmla="*/ 955706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71567" h="1269000">
                <a:moveTo>
                  <a:pt x="0" y="0"/>
                </a:moveTo>
                <a:lnTo>
                  <a:pt x="1926671" y="0"/>
                </a:lnTo>
                <a:lnTo>
                  <a:pt x="1926671" y="0"/>
                </a:lnTo>
                <a:lnTo>
                  <a:pt x="2752388" y="0"/>
                </a:lnTo>
                <a:lnTo>
                  <a:pt x="3302865" y="0"/>
                </a:lnTo>
                <a:cubicBezTo>
                  <a:pt x="3301763" y="174553"/>
                  <a:pt x="3300662" y="205089"/>
                  <a:pt x="3299560" y="379642"/>
                </a:cubicBezTo>
                <a:cubicBezTo>
                  <a:pt x="3281997" y="398854"/>
                  <a:pt x="3347224" y="559832"/>
                  <a:pt x="3371567" y="667674"/>
                </a:cubicBezTo>
                <a:lnTo>
                  <a:pt x="3299560" y="955706"/>
                </a:lnTo>
                <a:cubicBezTo>
                  <a:pt x="3300662" y="1060137"/>
                  <a:pt x="3301763" y="1164569"/>
                  <a:pt x="3302865" y="1269000"/>
                </a:cubicBezTo>
                <a:lnTo>
                  <a:pt x="2752388" y="1269000"/>
                </a:lnTo>
                <a:lnTo>
                  <a:pt x="1926671" y="1269000"/>
                </a:lnTo>
                <a:lnTo>
                  <a:pt x="1926671" y="1269000"/>
                </a:lnTo>
                <a:lnTo>
                  <a:pt x="0" y="1269000"/>
                </a:lnTo>
                <a:lnTo>
                  <a:pt x="0" y="1057500"/>
                </a:lnTo>
                <a:lnTo>
                  <a:pt x="0" y="740250"/>
                </a:lnTo>
                <a:lnTo>
                  <a:pt x="0" y="740250"/>
                </a:lnTo>
                <a:lnTo>
                  <a:pt x="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335361" y="2437089"/>
            <a:ext cx="4417484" cy="39370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56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4" y="367422"/>
            <a:ext cx="5716248" cy="1879991"/>
          </a:xfr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none"/>
        </p:style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3"/>
          </p:nvPr>
        </p:nvSpPr>
        <p:spPr bwMode="auto">
          <a:xfrm>
            <a:off x="7248629" y="2428936"/>
            <a:ext cx="4512000" cy="3984000"/>
          </a:xfrm>
          <a:prstGeom prst="rect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867"/>
            </a:lvl1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799" y="2414140"/>
            <a:ext cx="6741308" cy="3990893"/>
          </a:xfrm>
        </p:spPr>
        <p:txBody>
          <a:bodyPr anchor="ctr">
            <a:normAutofit/>
          </a:bodyPr>
          <a:lstStyle>
            <a:lvl1pPr marL="0" indent="0">
              <a:buNone/>
              <a:defRPr sz="5867">
                <a:latin typeface="Calibri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2000" y="6492875"/>
            <a:ext cx="370800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44000" y="6426000"/>
            <a:ext cx="648000" cy="432000"/>
          </a:xfrm>
        </p:spPr>
        <p:txBody>
          <a:bodyPr anchor="b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45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04089"/>
            <a:ext cx="6016052" cy="1879991"/>
          </a:xfr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none"/>
        </p:style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2430942"/>
            <a:ext cx="6093883" cy="3744284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867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799" y="2414140"/>
            <a:ext cx="5700284" cy="3801283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buNone/>
              <a:defRPr sz="2667">
                <a:latin typeface="Calibri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70080" y="6492875"/>
            <a:ext cx="370800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140" y="6426000"/>
            <a:ext cx="648000" cy="432000"/>
          </a:xfrm>
        </p:spPr>
        <p:txBody>
          <a:bodyPr anchor="b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10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3" y="4800605"/>
            <a:ext cx="10561419" cy="566739"/>
          </a:xfrm>
        </p:spPr>
        <p:txBody>
          <a:bodyPr anchor="b">
            <a:noAutofit/>
          </a:bodyPr>
          <a:lstStyle>
            <a:lvl1pPr algn="l">
              <a:defRPr sz="3733" b="1">
                <a:ln>
                  <a:noFill/>
                </a:ln>
                <a:solidFill>
                  <a:schemeClr val="accent6"/>
                </a:solidFill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198863" y="390529"/>
            <a:ext cx="11794284" cy="4253475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2133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3" y="5357611"/>
            <a:ext cx="10561419" cy="493712"/>
          </a:xfrm>
        </p:spPr>
        <p:txBody>
          <a:bodyPr>
            <a:noAutofit/>
          </a:bodyPr>
          <a:lstStyle>
            <a:lvl1pPr marL="0" indent="0">
              <a:buNone/>
              <a:defRPr sz="26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48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0" y="6492877"/>
            <a:ext cx="8644320" cy="365124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</a:rPr>
              <a:t>Ilec - Bilan de la loi Egalim en 2019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2447595" y="1941267"/>
            <a:ext cx="0" cy="3888000"/>
          </a:xfrm>
          <a:prstGeom prst="line">
            <a:avLst/>
          </a:prstGeom>
          <a:ln w="174625" cap="rnd" cmpd="sng">
            <a:solidFill>
              <a:srgbClr val="FF050F"/>
            </a:solidFill>
            <a:prstDash val="sysDot"/>
          </a:ln>
          <a:effectLst>
            <a:innerShdw blurRad="63500" dist="50800" dir="108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061C39F-8FFB-46A9-83DC-479370E7B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22676" y="6487200"/>
            <a:ext cx="718475" cy="3708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fld id="{DEBE2006-DBBB-B14E-BCD7-5B3626703F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9540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2" name="Image 11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16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0" y="6492877"/>
            <a:ext cx="8644320" cy="365124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</a:rPr>
              <a:t>Ilec - Bilan de la loi Egalim en 2019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061C39F-8FFB-46A9-83DC-479370E7B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22676" y="6487200"/>
            <a:ext cx="718475" cy="3708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fld id="{DEBE2006-DBBB-B14E-BCD7-5B3626703F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9540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12"/>
          </p:nvPr>
        </p:nvSpPr>
        <p:spPr>
          <a:xfrm>
            <a:off x="1" y="1797051"/>
            <a:ext cx="2256367" cy="4224867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pic>
        <p:nvPicPr>
          <p:cNvPr id="12" name="Image 11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35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 userDrawn="1"/>
        </p:nvSpPr>
        <p:spPr bwMode="auto">
          <a:xfrm flipH="1">
            <a:off x="4655840" y="0"/>
            <a:ext cx="7536160" cy="6858000"/>
          </a:xfrm>
          <a:prstGeom prst="wedgeRectCallout">
            <a:avLst>
              <a:gd name="adj1" fmla="val -19924"/>
              <a:gd name="adj2" fmla="val 50142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16784" y="5925278"/>
            <a:ext cx="6143883" cy="768085"/>
          </a:xfr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3733" b="1" baseline="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6" name="Ellipse 15"/>
          <p:cNvSpPr>
            <a:spLocks/>
          </p:cNvSpPr>
          <p:nvPr userDrawn="1"/>
        </p:nvSpPr>
        <p:spPr>
          <a:xfrm>
            <a:off x="5472576" y="48267"/>
            <a:ext cx="5808000" cy="5760000"/>
          </a:xfrm>
          <a:prstGeom prst="ellipse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fr-FR" sz="2400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0"/>
          </p:nvPr>
        </p:nvSpPr>
        <p:spPr>
          <a:xfrm>
            <a:off x="5534759" y="1028733"/>
            <a:ext cx="5472608" cy="384042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none"/>
        </p:style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5867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8" name="Pentagone 7"/>
          <p:cNvSpPr/>
          <p:nvPr userDrawn="1"/>
        </p:nvSpPr>
        <p:spPr>
          <a:xfrm rot="5400000">
            <a:off x="5063547" y="-1779240"/>
            <a:ext cx="5376597" cy="8880309"/>
          </a:xfrm>
          <a:prstGeom prst="homePlate">
            <a:avLst>
              <a:gd name="adj" fmla="val 31110"/>
            </a:avLst>
          </a:prstGeom>
          <a:noFill/>
          <a:ln w="28575">
            <a:noFill/>
          </a:ln>
          <a:effectLst>
            <a:outerShdw blurRad="63500" rotWithShape="0">
              <a:schemeClr val="bg1"/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9" name="Rectangle 8"/>
          <p:cNvSpPr/>
          <p:nvPr userDrawn="1"/>
        </p:nvSpPr>
        <p:spPr>
          <a:xfrm>
            <a:off x="5039883" y="1020089"/>
            <a:ext cx="7008779" cy="3744416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Rectangle 13"/>
          <p:cNvSpPr>
            <a:spLocks/>
          </p:cNvSpPr>
          <p:nvPr userDrawn="1"/>
        </p:nvSpPr>
        <p:spPr>
          <a:xfrm>
            <a:off x="0" y="0"/>
            <a:ext cx="4655840" cy="6858000"/>
          </a:xfrm>
          <a:prstGeom prst="wedgeRectCallout">
            <a:avLst>
              <a:gd name="adj1" fmla="val 66146"/>
              <a:gd name="adj2" fmla="val 19532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1855307"/>
            <a:ext cx="4566599" cy="3147387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968942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 flip="none" rotWithShape="1"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152000" cy="6384000"/>
          </a:xfrm>
          <a:prstGeom prst="wedgeRectCallout">
            <a:avLst>
              <a:gd name="adj1" fmla="val 63211"/>
              <a:gd name="adj2" fmla="val -15871"/>
            </a:avLst>
          </a:prstGeom>
          <a:solidFill>
            <a:srgbClr val="FF050F"/>
          </a:solidFill>
          <a:ln>
            <a:noFill/>
          </a:ln>
          <a:effectLst>
            <a:outerShdw blurRad="190500" dist="50800" sx="101000" sy="101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/>
          </a:p>
        </p:txBody>
      </p:sp>
      <p:sp>
        <p:nvSpPr>
          <p:cNvPr id="5" name="ZoneTexte 4"/>
          <p:cNvSpPr txBox="1"/>
          <p:nvPr userDrawn="1"/>
        </p:nvSpPr>
        <p:spPr>
          <a:xfrm>
            <a:off x="165502" y="0"/>
            <a:ext cx="841912" cy="63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wordArtVert" wrap="square" lIns="79287" tIns="39644" rIns="79287" bIns="39644" rtlCol="0" anchor="t">
            <a:spAutoFit/>
            <a:sp3d>
              <a:bevelB w="12700" h="0"/>
            </a:sp3d>
          </a:bodyPr>
          <a:lstStyle/>
          <a:p>
            <a:pPr algn="ctr" defTabSz="792843"/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ordre</a:t>
            </a:r>
            <a:r>
              <a:rPr lang="fr-FR" sz="2133" b="1" cap="none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 </a:t>
            </a:r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du</a:t>
            </a:r>
            <a:r>
              <a:rPr lang="fr-FR" sz="2133" b="1" cap="none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 </a:t>
            </a:r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jour</a:t>
            </a:r>
            <a:endParaRPr lang="fr-FR" sz="3200" b="1" cap="small" spc="-600" baseline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63500" sx="101000" sy="101000" algn="l" rotWithShape="0">
                  <a:schemeClr val="tx1">
                    <a:lumMod val="75000"/>
                    <a:lumOff val="25000"/>
                    <a:alpha val="93000"/>
                  </a:schemeClr>
                </a:outerShdw>
              </a:effectLst>
            </a:endParaRPr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4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fr-FR" dirty="0"/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7" name="Image 6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76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gradFill flip="none" rotWithShape="1"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183" y="0"/>
            <a:ext cx="1152000" cy="6384000"/>
          </a:xfrm>
          <a:prstGeom prst="wedgeRectCallout">
            <a:avLst>
              <a:gd name="adj1" fmla="val 63211"/>
              <a:gd name="adj2" fmla="val -15871"/>
            </a:avLst>
          </a:prstGeom>
          <a:solidFill>
            <a:srgbClr val="FF050F"/>
          </a:solidFill>
          <a:ln>
            <a:noFill/>
          </a:ln>
          <a:effectLst>
            <a:outerShdw blurRad="190500" dist="50800" sx="101000" sy="101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/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4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fr-FR" dirty="0"/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1103445" cy="6384000"/>
          </a:xfrm>
        </p:spPr>
        <p:txBody>
          <a:bodyPr vert="wordArtVert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7" name="Image 6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57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323981"/>
            <a:ext cx="12192000" cy="9744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4213"/>
            <a:ext cx="12192000" cy="864000"/>
          </a:xfrm>
          <a:effectLst/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4781" y="1433390"/>
            <a:ext cx="11512447" cy="4941463"/>
          </a:xfrm>
          <a:effectLst/>
        </p:spPr>
        <p:txBody>
          <a:bodyPr anchor="t"/>
          <a:lstStyle>
            <a:lvl1pPr>
              <a:defRPr sz="2667" u="none">
                <a:effectLst/>
              </a:defRPr>
            </a:lvl1pPr>
            <a:lvl2pPr>
              <a:defRPr sz="2400"/>
            </a:lvl2pPr>
            <a:lvl3pPr>
              <a:defRPr sz="2133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67937" y="6462000"/>
            <a:ext cx="720000" cy="396000"/>
          </a:xfrm>
        </p:spPr>
        <p:txBody>
          <a:bodyPr anchor="b"/>
          <a:lstStyle>
            <a:lvl1pPr>
              <a:defRPr sz="1333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ZoneTexte 8"/>
          <p:cNvSpPr txBox="1"/>
          <p:nvPr userDrawn="1"/>
        </p:nvSpPr>
        <p:spPr>
          <a:xfrm>
            <a:off x="0" y="5996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6340987"/>
            <a:ext cx="12192000" cy="0"/>
          </a:xfrm>
          <a:prstGeom prst="line">
            <a:avLst/>
          </a:prstGeom>
          <a:ln w="28575"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021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 userDrawn="1"/>
        </p:nvSpPr>
        <p:spPr bwMode="auto">
          <a:xfrm>
            <a:off x="0" y="1"/>
            <a:ext cx="12192000" cy="4248000"/>
          </a:xfrm>
          <a:prstGeom prst="rect">
            <a:avLst/>
          </a:prstGeom>
          <a:solidFill>
            <a:srgbClr val="FF050F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91436"/>
            <a:ext cx="12192000" cy="1656000"/>
          </a:xfrm>
          <a:prstGeom prst="downArrowCallout">
            <a:avLst>
              <a:gd name="adj1" fmla="val 0"/>
              <a:gd name="adj2" fmla="val 412992"/>
              <a:gd name="adj3" fmla="val 18877"/>
              <a:gd name="adj4" fmla="val 77224"/>
            </a:avLst>
          </a:prstGeom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none"/>
        </p:style>
        <p:txBody>
          <a:bodyPr anchor="ctr"/>
          <a:lstStyle>
            <a:lvl1pPr algn="ctr">
              <a:defRPr sz="5333" b="1" cap="none"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4616975"/>
            <a:ext cx="12192000" cy="1672231"/>
          </a:xfr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t">
            <a:noAutofit/>
          </a:bodyPr>
          <a:lstStyle>
            <a:lvl1pPr marL="0" indent="0" algn="r">
              <a:lnSpc>
                <a:spcPct val="80000"/>
              </a:lnSpc>
              <a:buNone/>
              <a:defRPr sz="4267">
                <a:solidFill>
                  <a:schemeClr val="bg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1" name="Espace réservé de l'image de la bibliothèque 10"/>
          <p:cNvSpPr>
            <a:spLocks noGrp="1"/>
          </p:cNvSpPr>
          <p:nvPr>
            <p:ph type="clipArt" sz="quarter" idx="13"/>
          </p:nvPr>
        </p:nvSpPr>
        <p:spPr>
          <a:xfrm>
            <a:off x="5039784" y="1316767"/>
            <a:ext cx="2207683" cy="1536501"/>
          </a:xfrm>
        </p:spPr>
        <p:txBody>
          <a:bodyPr/>
          <a:lstStyle/>
          <a:p>
            <a:r>
              <a:rPr lang="fr-FR"/>
              <a:t>Cliquez sur l'icône pour ajouter une image de la bibliothèque</a:t>
            </a:r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293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321273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5575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lang="en-US" sz="3200" b="1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27381" y="1551011"/>
            <a:ext cx="5280000" cy="4662299"/>
          </a:xfrm>
        </p:spPr>
        <p:txBody>
          <a:bodyPr>
            <a:normAutofit/>
          </a:bodyPr>
          <a:lstStyle>
            <a:lvl1pPr>
              <a:defRPr sz="26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84619" y="1551012"/>
            <a:ext cx="5280000" cy="4662297"/>
          </a:xfrm>
        </p:spPr>
        <p:txBody>
          <a:bodyPr>
            <a:normAutofit/>
          </a:bodyPr>
          <a:lstStyle>
            <a:lvl1pPr>
              <a:defRPr sz="26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498000"/>
            <a:ext cx="1062155" cy="360000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6341997"/>
            <a:ext cx="12192000" cy="0"/>
          </a:xfrm>
          <a:prstGeom prst="line">
            <a:avLst/>
          </a:prstGeom>
          <a:ln w="19050"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Image 10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372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7051" y="1529620"/>
            <a:ext cx="5257071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4992"/>
            <a:ext cx="12192000" cy="864000"/>
          </a:xfr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t"/>
          <a:lstStyle>
            <a:lvl1pPr>
              <a:lnSpc>
                <a:spcPct val="80000"/>
              </a:lnSpc>
              <a:defRPr lang="en-US" sz="3200" b="1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27050" y="2276872"/>
            <a:ext cx="5257063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9542" y="1540253"/>
            <a:ext cx="5285409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79542" y="2276872"/>
            <a:ext cx="5285409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944147" y="6501341"/>
            <a:ext cx="1062155" cy="35665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6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323981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1233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lang="fr-FR" sz="3200" b="1" kern="120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8" name="Image 7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1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44640" y="503963"/>
            <a:ext cx="6912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0250" y="2341763"/>
            <a:ext cx="4416636" cy="4032000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buNone/>
              <a:defRPr sz="26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23981"/>
            <a:ext cx="4848000" cy="1692000"/>
          </a:xfrm>
          <a:prstGeom prst="wedgeRectCallout">
            <a:avLst/>
          </a:prstGeom>
          <a:solidFill>
            <a:srgbClr val="FF050F"/>
          </a:solidFill>
          <a:ln>
            <a:noFill/>
          </a:ln>
          <a:effectLst>
            <a:outerShdw blurRad="228600" dist="1270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031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5632" y="503963"/>
            <a:ext cx="6984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23981"/>
            <a:ext cx="4847860" cy="1920000"/>
          </a:xfrm>
          <a:custGeom>
            <a:avLst/>
            <a:gdLst>
              <a:gd name="connsiteX0" fmla="*/ 0 w 3302865"/>
              <a:gd name="connsiteY0" fmla="*/ 0 h 1269000"/>
              <a:gd name="connsiteX1" fmla="*/ 1926671 w 3302865"/>
              <a:gd name="connsiteY1" fmla="*/ 0 h 1269000"/>
              <a:gd name="connsiteX2" fmla="*/ 1926671 w 3302865"/>
              <a:gd name="connsiteY2" fmla="*/ 0 h 1269000"/>
              <a:gd name="connsiteX3" fmla="*/ 2752388 w 3302865"/>
              <a:gd name="connsiteY3" fmla="*/ 0 h 1269000"/>
              <a:gd name="connsiteX4" fmla="*/ 3302865 w 3302865"/>
              <a:gd name="connsiteY4" fmla="*/ 0 h 1269000"/>
              <a:gd name="connsiteX5" fmla="*/ 3302865 w 3302865"/>
              <a:gd name="connsiteY5" fmla="*/ 740250 h 1269000"/>
              <a:gd name="connsiteX6" fmla="*/ 3372588 w 3302865"/>
              <a:gd name="connsiteY6" fmla="*/ 847184 h 1269000"/>
              <a:gd name="connsiteX7" fmla="*/ 3302865 w 3302865"/>
              <a:gd name="connsiteY7" fmla="*/ 1057500 h 1269000"/>
              <a:gd name="connsiteX8" fmla="*/ 3302865 w 3302865"/>
              <a:gd name="connsiteY8" fmla="*/ 1269000 h 1269000"/>
              <a:gd name="connsiteX9" fmla="*/ 2752388 w 3302865"/>
              <a:gd name="connsiteY9" fmla="*/ 1269000 h 1269000"/>
              <a:gd name="connsiteX10" fmla="*/ 1926671 w 3302865"/>
              <a:gd name="connsiteY10" fmla="*/ 1269000 h 1269000"/>
              <a:gd name="connsiteX11" fmla="*/ 1926671 w 3302865"/>
              <a:gd name="connsiteY11" fmla="*/ 1269000 h 1269000"/>
              <a:gd name="connsiteX12" fmla="*/ 0 w 3302865"/>
              <a:gd name="connsiteY12" fmla="*/ 1269000 h 1269000"/>
              <a:gd name="connsiteX13" fmla="*/ 0 w 3302865"/>
              <a:gd name="connsiteY13" fmla="*/ 1057500 h 1269000"/>
              <a:gd name="connsiteX14" fmla="*/ 0 w 3302865"/>
              <a:gd name="connsiteY14" fmla="*/ 740250 h 1269000"/>
              <a:gd name="connsiteX15" fmla="*/ 0 w 3302865"/>
              <a:gd name="connsiteY15" fmla="*/ 740250 h 1269000"/>
              <a:gd name="connsiteX16" fmla="*/ 0 w 3302865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523658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299560 w 3371567"/>
              <a:gd name="connsiteY7" fmla="*/ 955706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71567" h="1269000">
                <a:moveTo>
                  <a:pt x="0" y="0"/>
                </a:moveTo>
                <a:lnTo>
                  <a:pt x="1926671" y="0"/>
                </a:lnTo>
                <a:lnTo>
                  <a:pt x="1926671" y="0"/>
                </a:lnTo>
                <a:lnTo>
                  <a:pt x="2752388" y="0"/>
                </a:lnTo>
                <a:lnTo>
                  <a:pt x="3302865" y="0"/>
                </a:lnTo>
                <a:cubicBezTo>
                  <a:pt x="3301763" y="174553"/>
                  <a:pt x="3300662" y="205089"/>
                  <a:pt x="3299560" y="379642"/>
                </a:cubicBezTo>
                <a:cubicBezTo>
                  <a:pt x="3281997" y="398854"/>
                  <a:pt x="3347224" y="559832"/>
                  <a:pt x="3371567" y="667674"/>
                </a:cubicBezTo>
                <a:lnTo>
                  <a:pt x="3299560" y="955706"/>
                </a:lnTo>
                <a:cubicBezTo>
                  <a:pt x="3300662" y="1060137"/>
                  <a:pt x="3301763" y="1164569"/>
                  <a:pt x="3302865" y="1269000"/>
                </a:cubicBezTo>
                <a:lnTo>
                  <a:pt x="2752388" y="1269000"/>
                </a:lnTo>
                <a:lnTo>
                  <a:pt x="1926671" y="1269000"/>
                </a:lnTo>
                <a:lnTo>
                  <a:pt x="1926671" y="1269000"/>
                </a:lnTo>
                <a:lnTo>
                  <a:pt x="0" y="1269000"/>
                </a:lnTo>
                <a:lnTo>
                  <a:pt x="0" y="1057500"/>
                </a:lnTo>
                <a:lnTo>
                  <a:pt x="0" y="740250"/>
                </a:lnTo>
                <a:lnTo>
                  <a:pt x="0" y="740250"/>
                </a:lnTo>
                <a:lnTo>
                  <a:pt x="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228600" dist="1270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335361" y="2437089"/>
            <a:ext cx="4417484" cy="39370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dirty="0"/>
              <a:t>Cliquez sur l'icône pour ajouter une image</a:t>
            </a:r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578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4" y="367422"/>
            <a:ext cx="5716248" cy="1879991"/>
          </a:xfrm>
          <a:solidFill>
            <a:srgbClr val="FF050F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none"/>
        </p:style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3"/>
          </p:nvPr>
        </p:nvSpPr>
        <p:spPr bwMode="auto">
          <a:xfrm>
            <a:off x="6720629" y="1557331"/>
            <a:ext cx="5040000" cy="484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867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799" y="2414140"/>
            <a:ext cx="5700284" cy="3801283"/>
          </a:xfrm>
        </p:spPr>
        <p:txBody>
          <a:bodyPr anchor="t">
            <a:normAutofit/>
          </a:bodyPr>
          <a:lstStyle>
            <a:lvl1pPr marL="0" indent="0">
              <a:buNone/>
              <a:defRPr sz="2667">
                <a:latin typeface="Calibri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2000" y="6492875"/>
            <a:ext cx="370800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44000" y="6426000"/>
            <a:ext cx="648000" cy="432000"/>
          </a:xfrm>
        </p:spPr>
        <p:txBody>
          <a:bodyPr anchor="b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690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04089"/>
            <a:ext cx="6016052" cy="1879991"/>
          </a:xfr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none"/>
        </p:style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314792"/>
            <a:ext cx="6093883" cy="6543208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867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799" y="2414140"/>
            <a:ext cx="5700284" cy="3801283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buNone/>
              <a:defRPr sz="2667">
                <a:latin typeface="Calibri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70080" y="6492875"/>
            <a:ext cx="370800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140" y="6426000"/>
            <a:ext cx="648000" cy="432000"/>
          </a:xfrm>
        </p:spPr>
        <p:txBody>
          <a:bodyPr anchor="b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619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3" y="4800605"/>
            <a:ext cx="10561419" cy="566739"/>
          </a:xfrm>
        </p:spPr>
        <p:txBody>
          <a:bodyPr anchor="b">
            <a:noAutofit/>
          </a:bodyPr>
          <a:lstStyle>
            <a:lvl1pPr algn="l">
              <a:defRPr sz="3733" b="1">
                <a:ln>
                  <a:noFill/>
                </a:ln>
                <a:solidFill>
                  <a:schemeClr val="accent6"/>
                </a:solidFill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198863" y="390529"/>
            <a:ext cx="11794284" cy="4253475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2133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3" y="5357611"/>
            <a:ext cx="10561419" cy="493712"/>
          </a:xfrm>
        </p:spPr>
        <p:txBody>
          <a:bodyPr>
            <a:noAutofit/>
          </a:bodyPr>
          <a:lstStyle>
            <a:lvl1pPr marL="0" indent="0">
              <a:buNone/>
              <a:defRPr sz="26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703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0" y="6492877"/>
            <a:ext cx="8644320" cy="365124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</a:rPr>
              <a:t>Ilec - Bilan de la loi Egalim en 2019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2447595" y="1941267"/>
            <a:ext cx="0" cy="3888000"/>
          </a:xfrm>
          <a:prstGeom prst="line">
            <a:avLst/>
          </a:prstGeom>
          <a:ln w="174625" cap="rnd" cmpd="sng">
            <a:solidFill>
              <a:srgbClr val="FF050F"/>
            </a:solidFill>
            <a:prstDash val="sysDot"/>
          </a:ln>
          <a:effectLst>
            <a:innerShdw blurRad="63500" dist="50800" dir="108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061C39F-8FFB-46A9-83DC-479370E7B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22676" y="6487200"/>
            <a:ext cx="718475" cy="3708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fld id="{DEBE2006-DBBB-B14E-BCD7-5B3626703F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9540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2" name="Image 11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40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0" y="6492877"/>
            <a:ext cx="8644320" cy="365124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</a:rPr>
              <a:t>Ilec - Bilan de la loi Egalim en 2019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2447595" y="1941267"/>
            <a:ext cx="0" cy="3888000"/>
          </a:xfrm>
          <a:prstGeom prst="line">
            <a:avLst/>
          </a:prstGeom>
          <a:ln w="174625" cap="rnd" cmpd="sng">
            <a:solidFill>
              <a:srgbClr val="FF050F"/>
            </a:solidFill>
            <a:prstDash val="sysDot"/>
          </a:ln>
          <a:effectLst>
            <a:innerShdw blurRad="63500" dist="50800" dir="108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061C39F-8FFB-46A9-83DC-479370E7B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22676" y="6487200"/>
            <a:ext cx="718475" cy="3708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fld id="{DEBE2006-DBBB-B14E-BCD7-5B3626703F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9540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12"/>
          </p:nvPr>
        </p:nvSpPr>
        <p:spPr>
          <a:xfrm>
            <a:off x="1" y="1797051"/>
            <a:ext cx="2256367" cy="4224867"/>
          </a:xfrm>
        </p:spPr>
        <p:txBody>
          <a:bodyPr/>
          <a:lstStyle>
            <a:lvl1pPr>
              <a:buNone/>
              <a:defRPr/>
            </a:lvl1pPr>
          </a:lstStyle>
          <a:p>
            <a:endParaRPr lang="fr-FR" dirty="0"/>
          </a:p>
        </p:txBody>
      </p:sp>
      <p:pic>
        <p:nvPicPr>
          <p:cNvPr id="12" name="Image 11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9711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 userDrawn="1"/>
        </p:nvSpPr>
        <p:spPr bwMode="auto">
          <a:xfrm flipH="1">
            <a:off x="4655840" y="0"/>
            <a:ext cx="7536160" cy="6858000"/>
          </a:xfrm>
          <a:prstGeom prst="wedgeRectCallout">
            <a:avLst>
              <a:gd name="adj1" fmla="val -19924"/>
              <a:gd name="adj2" fmla="val 50142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16784" y="5925279"/>
            <a:ext cx="6143883" cy="768085"/>
          </a:xfr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3733" b="1" baseline="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6" name="Ellipse 15"/>
          <p:cNvSpPr>
            <a:spLocks/>
          </p:cNvSpPr>
          <p:nvPr userDrawn="1"/>
        </p:nvSpPr>
        <p:spPr>
          <a:xfrm>
            <a:off x="5472576" y="48267"/>
            <a:ext cx="5808000" cy="5760000"/>
          </a:xfrm>
          <a:prstGeom prst="ellipse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400" dirty="0">
              <a:solidFill>
                <a:prstClr val="white"/>
              </a:solidFill>
            </a:endParaRP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0"/>
          </p:nvPr>
        </p:nvSpPr>
        <p:spPr>
          <a:xfrm>
            <a:off x="5534759" y="1028733"/>
            <a:ext cx="5472608" cy="384042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none"/>
        </p:style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5867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8" name="Pentagone 7"/>
          <p:cNvSpPr/>
          <p:nvPr userDrawn="1"/>
        </p:nvSpPr>
        <p:spPr>
          <a:xfrm rot="5400000">
            <a:off x="5063547" y="-1779240"/>
            <a:ext cx="5376597" cy="8880309"/>
          </a:xfrm>
          <a:prstGeom prst="homePlate">
            <a:avLst>
              <a:gd name="adj" fmla="val 31110"/>
            </a:avLst>
          </a:prstGeom>
          <a:noFill/>
          <a:ln w="28575">
            <a:noFill/>
          </a:ln>
          <a:effectLst>
            <a:outerShdw blurRad="63500" rotWithShape="0">
              <a:schemeClr val="bg1"/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039883" y="1020089"/>
            <a:ext cx="7008779" cy="3744416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>
            <a:spLocks/>
          </p:cNvSpPr>
          <p:nvPr userDrawn="1"/>
        </p:nvSpPr>
        <p:spPr>
          <a:xfrm>
            <a:off x="0" y="0"/>
            <a:ext cx="4655840" cy="6858000"/>
          </a:xfrm>
          <a:prstGeom prst="wedgeRectCallout">
            <a:avLst>
              <a:gd name="adj1" fmla="val 66146"/>
              <a:gd name="adj2" fmla="val 19532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black"/>
              </a:solidFill>
            </a:endParaRPr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" y="1855308"/>
            <a:ext cx="4566599" cy="3147387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197768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 flip="none" rotWithShape="1"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152000" cy="6384000"/>
          </a:xfrm>
          <a:prstGeom prst="wedgeRectCallout">
            <a:avLst>
              <a:gd name="adj1" fmla="val 63211"/>
              <a:gd name="adj2" fmla="val -15871"/>
            </a:avLst>
          </a:prstGeom>
          <a:solidFill>
            <a:srgbClr val="FF050F"/>
          </a:solidFill>
          <a:ln>
            <a:noFill/>
          </a:ln>
          <a:effectLst>
            <a:outerShdw blurRad="190500" dist="50800" sx="101000" sy="101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>
              <a:solidFill>
                <a:prstClr val="white"/>
              </a:solidFill>
            </a:endParaRPr>
          </a:p>
        </p:txBody>
      </p:sp>
      <p:sp>
        <p:nvSpPr>
          <p:cNvPr id="5" name="ZoneTexte 4"/>
          <p:cNvSpPr txBox="1"/>
          <p:nvPr userDrawn="1"/>
        </p:nvSpPr>
        <p:spPr>
          <a:xfrm>
            <a:off x="165502" y="0"/>
            <a:ext cx="841912" cy="63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wordArtVert" wrap="square" lIns="79287" tIns="39644" rIns="79287" bIns="39644" rtlCol="0" anchor="t">
            <a:spAutoFit/>
            <a:sp3d>
              <a:bevelB w="12700" h="0"/>
            </a:sp3d>
          </a:bodyPr>
          <a:lstStyle/>
          <a:p>
            <a:pPr algn="ctr" defTabSz="792843"/>
            <a:r>
              <a:rPr lang="fr-FR" sz="3733" b="1" cap="small" spc="-600" dirty="0">
                <a:ln w="12700">
                  <a:noFill/>
                  <a:prstDash val="solid"/>
                </a:ln>
                <a:solidFill>
                  <a:prstClr val="white"/>
                </a:solidFill>
                <a:effectLst>
                  <a:outerShdw blurRad="50800" dist="63500" sx="101000" sy="101000" algn="l" rotWithShape="0">
                    <a:prstClr val="black">
                      <a:lumMod val="75000"/>
                      <a:lumOff val="25000"/>
                      <a:alpha val="93000"/>
                    </a:prstClr>
                  </a:outerShdw>
                </a:effectLst>
              </a:rPr>
              <a:t>ordre</a:t>
            </a:r>
            <a:r>
              <a:rPr lang="fr-FR" sz="2133" b="1" spc="-600" dirty="0">
                <a:ln w="12700">
                  <a:noFill/>
                  <a:prstDash val="solid"/>
                </a:ln>
                <a:solidFill>
                  <a:prstClr val="white"/>
                </a:solidFill>
                <a:effectLst>
                  <a:outerShdw blurRad="50800" dist="63500" sx="101000" sy="101000" algn="l" rotWithShape="0">
                    <a:prstClr val="black">
                      <a:lumMod val="75000"/>
                      <a:lumOff val="25000"/>
                      <a:alpha val="93000"/>
                    </a:prstClr>
                  </a:outerShdw>
                </a:effectLst>
              </a:rPr>
              <a:t> </a:t>
            </a:r>
            <a:r>
              <a:rPr lang="fr-FR" sz="3733" b="1" cap="small" spc="-600" dirty="0">
                <a:ln w="12700">
                  <a:noFill/>
                  <a:prstDash val="solid"/>
                </a:ln>
                <a:solidFill>
                  <a:prstClr val="white"/>
                </a:solidFill>
                <a:effectLst>
                  <a:outerShdw blurRad="50800" dist="63500" sx="101000" sy="101000" algn="l" rotWithShape="0">
                    <a:prstClr val="black">
                      <a:lumMod val="75000"/>
                      <a:lumOff val="25000"/>
                      <a:alpha val="93000"/>
                    </a:prstClr>
                  </a:outerShdw>
                </a:effectLst>
              </a:rPr>
              <a:t>du</a:t>
            </a:r>
            <a:r>
              <a:rPr lang="fr-FR" sz="2133" b="1" spc="-600" dirty="0">
                <a:ln w="12700">
                  <a:noFill/>
                  <a:prstDash val="solid"/>
                </a:ln>
                <a:solidFill>
                  <a:prstClr val="white"/>
                </a:solidFill>
                <a:effectLst>
                  <a:outerShdw blurRad="50800" dist="63500" sx="101000" sy="101000" algn="l" rotWithShape="0">
                    <a:prstClr val="black">
                      <a:lumMod val="75000"/>
                      <a:lumOff val="25000"/>
                      <a:alpha val="93000"/>
                    </a:prstClr>
                  </a:outerShdw>
                </a:effectLst>
              </a:rPr>
              <a:t> </a:t>
            </a:r>
            <a:r>
              <a:rPr lang="fr-FR" sz="3733" b="1" cap="small" spc="-600" dirty="0">
                <a:ln w="12700">
                  <a:noFill/>
                  <a:prstDash val="solid"/>
                </a:ln>
                <a:solidFill>
                  <a:prstClr val="white"/>
                </a:solidFill>
                <a:effectLst>
                  <a:outerShdw blurRad="50800" dist="63500" sx="101000" sy="101000" algn="l" rotWithShape="0">
                    <a:prstClr val="black">
                      <a:lumMod val="75000"/>
                      <a:lumOff val="25000"/>
                      <a:alpha val="93000"/>
                    </a:prstClr>
                  </a:outerShdw>
                </a:effectLst>
              </a:rPr>
              <a:t>jour</a:t>
            </a:r>
            <a:endParaRPr lang="fr-FR" sz="3200" b="1" cap="small" spc="-600" dirty="0">
              <a:ln w="12700">
                <a:noFill/>
                <a:prstDash val="solid"/>
              </a:ln>
              <a:solidFill>
                <a:prstClr val="white"/>
              </a:solidFill>
              <a:effectLst>
                <a:outerShdw blurRad="50800" dist="63500" sx="101000" sy="101000" algn="l" rotWithShape="0">
                  <a:prstClr val="black">
                    <a:lumMod val="75000"/>
                    <a:lumOff val="25000"/>
                    <a:alpha val="93000"/>
                  </a:prstClr>
                </a:outerShdw>
              </a:effectLst>
            </a:endParaRPr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5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Ilec - Bilan de la loi Egalim en 2019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pic>
        <p:nvPicPr>
          <p:cNvPr id="7" name="Image 6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99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gradFill flip="none" rotWithShape="1"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183" y="0"/>
            <a:ext cx="1152000" cy="6384000"/>
          </a:xfrm>
          <a:prstGeom prst="wedgeRectCallout">
            <a:avLst>
              <a:gd name="adj1" fmla="val 63211"/>
              <a:gd name="adj2" fmla="val -15871"/>
            </a:avLst>
          </a:prstGeom>
          <a:solidFill>
            <a:srgbClr val="FF050F"/>
          </a:solidFill>
          <a:ln>
            <a:noFill/>
          </a:ln>
          <a:effectLst>
            <a:outerShdw blurRad="190500" dist="50800" sx="101000" sy="101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>
              <a:solidFill>
                <a:prstClr val="white"/>
              </a:solidFill>
            </a:endParaRPr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5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Ilec - Bilan de la loi Egalim en 2019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1103445" cy="6384000"/>
          </a:xfrm>
        </p:spPr>
        <p:txBody>
          <a:bodyPr vert="wordArtVert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7" name="Image 6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23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129838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76441"/>
            <a:ext cx="12192000" cy="864000"/>
          </a:xfrm>
          <a:effectLst/>
        </p:spPr>
        <p:txBody>
          <a:bodyPr anchor="t"/>
          <a:lstStyle>
            <a:lvl1pPr marL="237061" indent="0"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4782" y="1433391"/>
            <a:ext cx="11512447" cy="4941463"/>
          </a:xfrm>
          <a:effectLst/>
        </p:spPr>
        <p:txBody>
          <a:bodyPr anchor="t"/>
          <a:lstStyle>
            <a:lvl1pPr>
              <a:defRPr sz="2667" u="none">
                <a:effectLst/>
              </a:defRPr>
            </a:lvl1pPr>
            <a:lvl2pPr>
              <a:defRPr sz="2400"/>
            </a:lvl2pPr>
            <a:lvl3pPr>
              <a:defRPr sz="2133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3840" y="6492876"/>
            <a:ext cx="8644320" cy="365125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50000"/>
                  </a:prstClr>
                </a:solidFill>
              </a:rPr>
              <a:t>Ilec - Bilan de la loi Egalim en 2019</a:t>
            </a:r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67937" y="6462000"/>
            <a:ext cx="720000" cy="396000"/>
          </a:xfrm>
        </p:spPr>
        <p:txBody>
          <a:bodyPr anchor="b"/>
          <a:lstStyle>
            <a:lvl1pPr>
              <a:defRPr sz="1333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>
                <a:solidFill>
                  <a:srgbClr val="212121">
                    <a:lumMod val="90000"/>
                    <a:lumOff val="10000"/>
                  </a:srgbClr>
                </a:solidFill>
              </a:rPr>
              <a:pPr/>
              <a:t>‹N°›</a:t>
            </a:fld>
            <a:endParaRPr lang="en-US" dirty="0">
              <a:solidFill>
                <a:srgbClr val="212121">
                  <a:lumMod val="90000"/>
                  <a:lumOff val="10000"/>
                </a:srgbClr>
              </a:solidFill>
            </a:endParaRP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6340987"/>
            <a:ext cx="12192000" cy="0"/>
          </a:xfrm>
          <a:prstGeom prst="line">
            <a:avLst/>
          </a:prstGeom>
          <a:ln w="28575"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424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 userDrawn="1"/>
        </p:nvSpPr>
        <p:spPr bwMode="auto">
          <a:xfrm>
            <a:off x="0" y="1"/>
            <a:ext cx="12192000" cy="4248000"/>
          </a:xfrm>
          <a:prstGeom prst="rect">
            <a:avLst/>
          </a:prstGeom>
          <a:solidFill>
            <a:srgbClr val="FF050F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91436"/>
            <a:ext cx="12192000" cy="1656000"/>
          </a:xfrm>
          <a:prstGeom prst="downArrowCallout">
            <a:avLst>
              <a:gd name="adj1" fmla="val 0"/>
              <a:gd name="adj2" fmla="val 412992"/>
              <a:gd name="adj3" fmla="val 18877"/>
              <a:gd name="adj4" fmla="val 77224"/>
            </a:avLst>
          </a:prstGeom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none"/>
        </p:style>
        <p:txBody>
          <a:bodyPr anchor="ctr"/>
          <a:lstStyle>
            <a:lvl1pPr algn="ctr">
              <a:defRPr sz="5333" b="1" cap="none"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3840" y="6492876"/>
            <a:ext cx="8644320" cy="365125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50000"/>
                  </a:prstClr>
                </a:solidFill>
              </a:rPr>
              <a:t>Ilec - Bilan de la loi Egalim en 2019</a:t>
            </a:r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44147" y="6367403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4616977"/>
            <a:ext cx="12192000" cy="1672231"/>
          </a:xfr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t">
            <a:noAutofit/>
          </a:bodyPr>
          <a:lstStyle>
            <a:lvl1pPr marL="0" indent="0" algn="r">
              <a:lnSpc>
                <a:spcPct val="80000"/>
              </a:lnSpc>
              <a:buNone/>
              <a:defRPr sz="4267">
                <a:solidFill>
                  <a:schemeClr val="bg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1" name="Espace réservé de l'image de la bibliothèque 10"/>
          <p:cNvSpPr>
            <a:spLocks noGrp="1"/>
          </p:cNvSpPr>
          <p:nvPr>
            <p:ph type="clipArt" sz="quarter" idx="13"/>
          </p:nvPr>
        </p:nvSpPr>
        <p:spPr>
          <a:xfrm>
            <a:off x="5039784" y="1316768"/>
            <a:ext cx="2207683" cy="1536501"/>
          </a:xfrm>
        </p:spPr>
        <p:txBody>
          <a:bodyPr/>
          <a:lstStyle/>
          <a:p>
            <a:r>
              <a:rPr lang="fr-FR"/>
              <a:t>Cliquez sur l'icône pour ajouter une image de la bibliothèque</a:t>
            </a:r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073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321273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5575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lang="en-US" sz="3200" b="1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27381" y="1551012"/>
            <a:ext cx="5280000" cy="4662299"/>
          </a:xfrm>
        </p:spPr>
        <p:txBody>
          <a:bodyPr>
            <a:normAutofit/>
          </a:bodyPr>
          <a:lstStyle>
            <a:lvl1pPr>
              <a:defRPr sz="26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84619" y="1551013"/>
            <a:ext cx="5280000" cy="4662297"/>
          </a:xfrm>
        </p:spPr>
        <p:txBody>
          <a:bodyPr>
            <a:normAutofit/>
          </a:bodyPr>
          <a:lstStyle>
            <a:lvl1pPr>
              <a:defRPr sz="26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6"/>
            <a:ext cx="8644320" cy="365125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50000"/>
                  </a:prstClr>
                </a:solidFill>
              </a:rPr>
              <a:t>Ilec - Bilan de la loi Egalim en 2019</a:t>
            </a:r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498000"/>
            <a:ext cx="1062155" cy="360000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6341997"/>
            <a:ext cx="12192000" cy="0"/>
          </a:xfrm>
          <a:prstGeom prst="line">
            <a:avLst/>
          </a:prstGeom>
          <a:ln w="19050"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Image 10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9432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7053" y="1529620"/>
            <a:ext cx="5257071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4992"/>
            <a:ext cx="12192000" cy="864000"/>
          </a:xfr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t"/>
          <a:lstStyle>
            <a:lvl1pPr>
              <a:lnSpc>
                <a:spcPct val="80000"/>
              </a:lnSpc>
              <a:defRPr lang="en-US" sz="3200" b="1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27050" y="2276873"/>
            <a:ext cx="5257063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9545" y="1540253"/>
            <a:ext cx="5285409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79545" y="2276873"/>
            <a:ext cx="5285409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73840" y="6492876"/>
            <a:ext cx="8644320" cy="365125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50000"/>
                  </a:prstClr>
                </a:solidFill>
              </a:rPr>
              <a:t>Ilec - Bilan de la loi Egalim en 2019</a:t>
            </a:r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944147" y="6501341"/>
            <a:ext cx="1062155" cy="35665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899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129598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1175233"/>
          </a:xfrm>
        </p:spPr>
        <p:txBody>
          <a:bodyPr anchor="t"/>
          <a:lstStyle>
            <a:lvl1pPr marL="237061" indent="0">
              <a:lnSpc>
                <a:spcPct val="80000"/>
              </a:lnSpc>
              <a:defRPr lang="fr-FR" sz="3200" b="1" kern="120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73840" y="6492876"/>
            <a:ext cx="8644320" cy="365125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50000"/>
                  </a:prstClr>
                </a:solidFill>
              </a:rPr>
              <a:t>Ilec - Bilan de la loi Egalim en 2019</a:t>
            </a:r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44147" y="6367403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pic>
        <p:nvPicPr>
          <p:cNvPr id="8" name="Image 7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520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44640" y="503963"/>
            <a:ext cx="6912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0251" y="2341763"/>
            <a:ext cx="4416636" cy="4032000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buNone/>
              <a:defRPr sz="26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6"/>
            <a:ext cx="8644320" cy="365125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50000"/>
                  </a:prstClr>
                </a:solidFill>
              </a:rPr>
              <a:t>Ilec - Bilan de la loi Egalim en 2019</a:t>
            </a:r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3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23981"/>
            <a:ext cx="4848000" cy="1692000"/>
          </a:xfrm>
          <a:prstGeom prst="wedgeRectCallout">
            <a:avLst/>
          </a:prstGeom>
          <a:solidFill>
            <a:srgbClr val="FF050F"/>
          </a:solidFill>
          <a:ln>
            <a:noFill/>
          </a:ln>
          <a:effectLst>
            <a:outerShdw blurRad="228600" dist="1270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8574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5632" y="503963"/>
            <a:ext cx="6984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6"/>
            <a:ext cx="8644320" cy="365125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50000"/>
                  </a:prstClr>
                </a:solidFill>
              </a:rPr>
              <a:t>Ilec - Bilan de la loi Egalim en 2019</a:t>
            </a:r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3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323981"/>
            <a:ext cx="4847860" cy="1920000"/>
          </a:xfrm>
          <a:custGeom>
            <a:avLst/>
            <a:gdLst>
              <a:gd name="connsiteX0" fmla="*/ 0 w 3302865"/>
              <a:gd name="connsiteY0" fmla="*/ 0 h 1269000"/>
              <a:gd name="connsiteX1" fmla="*/ 1926671 w 3302865"/>
              <a:gd name="connsiteY1" fmla="*/ 0 h 1269000"/>
              <a:gd name="connsiteX2" fmla="*/ 1926671 w 3302865"/>
              <a:gd name="connsiteY2" fmla="*/ 0 h 1269000"/>
              <a:gd name="connsiteX3" fmla="*/ 2752388 w 3302865"/>
              <a:gd name="connsiteY3" fmla="*/ 0 h 1269000"/>
              <a:gd name="connsiteX4" fmla="*/ 3302865 w 3302865"/>
              <a:gd name="connsiteY4" fmla="*/ 0 h 1269000"/>
              <a:gd name="connsiteX5" fmla="*/ 3302865 w 3302865"/>
              <a:gd name="connsiteY5" fmla="*/ 740250 h 1269000"/>
              <a:gd name="connsiteX6" fmla="*/ 3372588 w 3302865"/>
              <a:gd name="connsiteY6" fmla="*/ 847184 h 1269000"/>
              <a:gd name="connsiteX7" fmla="*/ 3302865 w 3302865"/>
              <a:gd name="connsiteY7" fmla="*/ 1057500 h 1269000"/>
              <a:gd name="connsiteX8" fmla="*/ 3302865 w 3302865"/>
              <a:gd name="connsiteY8" fmla="*/ 1269000 h 1269000"/>
              <a:gd name="connsiteX9" fmla="*/ 2752388 w 3302865"/>
              <a:gd name="connsiteY9" fmla="*/ 1269000 h 1269000"/>
              <a:gd name="connsiteX10" fmla="*/ 1926671 w 3302865"/>
              <a:gd name="connsiteY10" fmla="*/ 1269000 h 1269000"/>
              <a:gd name="connsiteX11" fmla="*/ 1926671 w 3302865"/>
              <a:gd name="connsiteY11" fmla="*/ 1269000 h 1269000"/>
              <a:gd name="connsiteX12" fmla="*/ 0 w 3302865"/>
              <a:gd name="connsiteY12" fmla="*/ 1269000 h 1269000"/>
              <a:gd name="connsiteX13" fmla="*/ 0 w 3302865"/>
              <a:gd name="connsiteY13" fmla="*/ 1057500 h 1269000"/>
              <a:gd name="connsiteX14" fmla="*/ 0 w 3302865"/>
              <a:gd name="connsiteY14" fmla="*/ 740250 h 1269000"/>
              <a:gd name="connsiteX15" fmla="*/ 0 w 3302865"/>
              <a:gd name="connsiteY15" fmla="*/ 740250 h 1269000"/>
              <a:gd name="connsiteX16" fmla="*/ 0 w 3302865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523658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299560 w 3371567"/>
              <a:gd name="connsiteY7" fmla="*/ 955706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71567" h="1269000">
                <a:moveTo>
                  <a:pt x="0" y="0"/>
                </a:moveTo>
                <a:lnTo>
                  <a:pt x="1926671" y="0"/>
                </a:lnTo>
                <a:lnTo>
                  <a:pt x="1926671" y="0"/>
                </a:lnTo>
                <a:lnTo>
                  <a:pt x="2752388" y="0"/>
                </a:lnTo>
                <a:lnTo>
                  <a:pt x="3302865" y="0"/>
                </a:lnTo>
                <a:cubicBezTo>
                  <a:pt x="3301763" y="174553"/>
                  <a:pt x="3300662" y="205089"/>
                  <a:pt x="3299560" y="379642"/>
                </a:cubicBezTo>
                <a:cubicBezTo>
                  <a:pt x="3281997" y="398854"/>
                  <a:pt x="3347224" y="559832"/>
                  <a:pt x="3371567" y="667674"/>
                </a:cubicBezTo>
                <a:lnTo>
                  <a:pt x="3299560" y="955706"/>
                </a:lnTo>
                <a:cubicBezTo>
                  <a:pt x="3300662" y="1060137"/>
                  <a:pt x="3301763" y="1164569"/>
                  <a:pt x="3302865" y="1269000"/>
                </a:cubicBezTo>
                <a:lnTo>
                  <a:pt x="2752388" y="1269000"/>
                </a:lnTo>
                <a:lnTo>
                  <a:pt x="1926671" y="1269000"/>
                </a:lnTo>
                <a:lnTo>
                  <a:pt x="1926671" y="1269000"/>
                </a:lnTo>
                <a:lnTo>
                  <a:pt x="0" y="1269000"/>
                </a:lnTo>
                <a:lnTo>
                  <a:pt x="0" y="1057500"/>
                </a:lnTo>
                <a:lnTo>
                  <a:pt x="0" y="740250"/>
                </a:lnTo>
                <a:lnTo>
                  <a:pt x="0" y="740250"/>
                </a:lnTo>
                <a:lnTo>
                  <a:pt x="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228600" dist="1270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335362" y="2437089"/>
            <a:ext cx="4417484" cy="39370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dirty="0"/>
              <a:t>Cliquez sur l'icône pour ajouter une image</a:t>
            </a:r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543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4" y="367423"/>
            <a:ext cx="5716248" cy="1879991"/>
          </a:xfrm>
          <a:solidFill>
            <a:srgbClr val="FF050F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none"/>
        </p:style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3"/>
          </p:nvPr>
        </p:nvSpPr>
        <p:spPr bwMode="auto">
          <a:xfrm>
            <a:off x="6720629" y="1557331"/>
            <a:ext cx="5040000" cy="484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867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802" y="2414141"/>
            <a:ext cx="5700284" cy="3801283"/>
          </a:xfrm>
        </p:spPr>
        <p:txBody>
          <a:bodyPr anchor="t">
            <a:normAutofit/>
          </a:bodyPr>
          <a:lstStyle>
            <a:lvl1pPr marL="0" indent="0">
              <a:buNone/>
              <a:defRPr sz="2667">
                <a:latin typeface="Calibri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2000" y="6492876"/>
            <a:ext cx="3708000" cy="365125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50000"/>
                  </a:prstClr>
                </a:solidFill>
              </a:rPr>
              <a:t>Ilec - Bilan de la loi Egalim en 2019</a:t>
            </a:r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44000" y="6426000"/>
            <a:ext cx="648000" cy="432000"/>
          </a:xfrm>
        </p:spPr>
        <p:txBody>
          <a:bodyPr anchor="b"/>
          <a:lstStyle>
            <a:lvl1pPr>
              <a:defRPr sz="1333"/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0739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04090"/>
            <a:ext cx="6016052" cy="1879991"/>
          </a:xfr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none"/>
        </p:style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314792"/>
            <a:ext cx="6093883" cy="6543208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867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802" y="2414141"/>
            <a:ext cx="5700284" cy="3801283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buNone/>
              <a:defRPr sz="2667">
                <a:latin typeface="Calibri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70080" y="6492876"/>
            <a:ext cx="3708000" cy="365125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50000"/>
                  </a:prstClr>
                </a:solidFill>
              </a:rPr>
              <a:t>Ilec - Bilan de la loi Egalim en 2019</a:t>
            </a:r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140" y="6426000"/>
            <a:ext cx="648000" cy="432000"/>
          </a:xfrm>
        </p:spPr>
        <p:txBody>
          <a:bodyPr anchor="b"/>
          <a:lstStyle>
            <a:lvl1pPr>
              <a:defRPr sz="1333"/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912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3" y="4800605"/>
            <a:ext cx="10561419" cy="566739"/>
          </a:xfrm>
        </p:spPr>
        <p:txBody>
          <a:bodyPr anchor="b">
            <a:noAutofit/>
          </a:bodyPr>
          <a:lstStyle>
            <a:lvl1pPr algn="l">
              <a:defRPr sz="3733" b="1">
                <a:ln>
                  <a:noFill/>
                </a:ln>
                <a:solidFill>
                  <a:schemeClr val="accent6"/>
                </a:solidFill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198863" y="390529"/>
            <a:ext cx="11794284" cy="4253475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2133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3" y="5357611"/>
            <a:ext cx="10561419" cy="493712"/>
          </a:xfrm>
        </p:spPr>
        <p:txBody>
          <a:bodyPr>
            <a:noAutofit/>
          </a:bodyPr>
          <a:lstStyle>
            <a:lvl1pPr marL="0" indent="0">
              <a:buNone/>
              <a:defRPr sz="26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6"/>
            <a:ext cx="8644320" cy="365125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50000"/>
                  </a:prstClr>
                </a:solidFill>
              </a:rPr>
              <a:t>Ilec - Bilan de la loi Egalim en 2019</a:t>
            </a:r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3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292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0" y="6492878"/>
            <a:ext cx="8644320" cy="365124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</a:rPr>
              <a:t>Ilec - Bilan de la loi Egalim en 2019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2447595" y="1941267"/>
            <a:ext cx="0" cy="3888000"/>
          </a:xfrm>
          <a:prstGeom prst="line">
            <a:avLst/>
          </a:prstGeom>
          <a:ln w="174625" cap="rnd" cmpd="sng">
            <a:solidFill>
              <a:srgbClr val="FF050F"/>
            </a:solidFill>
            <a:prstDash val="sysDot"/>
          </a:ln>
          <a:effectLst>
            <a:innerShdw blurRad="63500" dist="50800" dir="108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061C39F-8FFB-46A9-83DC-479370E7B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22676" y="6487200"/>
            <a:ext cx="718475" cy="3708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fld id="{DEBE2006-DBBB-B14E-BCD7-5B3626703F01}" type="slidenum">
              <a:rPr lang="fr-FR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9540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pic>
        <p:nvPicPr>
          <p:cNvPr id="12" name="Image 11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480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0" y="6492878"/>
            <a:ext cx="8644320" cy="365124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</a:rPr>
              <a:t>Ilec - Bilan de la loi Egalim en 2019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2447595" y="1941267"/>
            <a:ext cx="0" cy="3888000"/>
          </a:xfrm>
          <a:prstGeom prst="line">
            <a:avLst/>
          </a:prstGeom>
          <a:ln w="174625" cap="rnd" cmpd="sng">
            <a:solidFill>
              <a:srgbClr val="FF050F"/>
            </a:solidFill>
            <a:prstDash val="sysDot"/>
          </a:ln>
          <a:effectLst>
            <a:innerShdw blurRad="63500" dist="50800" dir="108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061C39F-8FFB-46A9-83DC-479370E7B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22676" y="6487200"/>
            <a:ext cx="718475" cy="3708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fld id="{DEBE2006-DBBB-B14E-BCD7-5B3626703F01}" type="slidenum">
              <a:rPr lang="fr-FR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9540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solidFill>
                <a:prstClr val="white"/>
              </a:solidFill>
            </a:endParaRPr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12"/>
          </p:nvPr>
        </p:nvSpPr>
        <p:spPr>
          <a:xfrm>
            <a:off x="3" y="1797052"/>
            <a:ext cx="2256367" cy="4224867"/>
          </a:xfrm>
        </p:spPr>
        <p:txBody>
          <a:bodyPr/>
          <a:lstStyle>
            <a:lvl1pPr>
              <a:buNone/>
              <a:defRPr/>
            </a:lvl1pPr>
          </a:lstStyle>
          <a:p>
            <a:endParaRPr lang="fr-FR" dirty="0"/>
          </a:p>
        </p:txBody>
      </p:sp>
      <p:pic>
        <p:nvPicPr>
          <p:cNvPr id="12" name="Image 11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6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0176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 userDrawn="1"/>
        </p:nvSpPr>
        <p:spPr bwMode="auto">
          <a:xfrm flipH="1">
            <a:off x="4655840" y="0"/>
            <a:ext cx="7536160" cy="6858000"/>
          </a:xfrm>
          <a:prstGeom prst="wedgeRectCallout">
            <a:avLst>
              <a:gd name="adj1" fmla="val -19924"/>
              <a:gd name="adj2" fmla="val 50142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16784" y="5925278"/>
            <a:ext cx="6143883" cy="768085"/>
          </a:xfr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3733" b="1" baseline="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6" name="Ellipse 15"/>
          <p:cNvSpPr>
            <a:spLocks/>
          </p:cNvSpPr>
          <p:nvPr userDrawn="1"/>
        </p:nvSpPr>
        <p:spPr>
          <a:xfrm>
            <a:off x="5472576" y="48267"/>
            <a:ext cx="5808000" cy="5760000"/>
          </a:xfrm>
          <a:prstGeom prst="ellipse">
            <a:avLst/>
          </a:prstGeo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fr-FR" sz="2400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0"/>
          </p:nvPr>
        </p:nvSpPr>
        <p:spPr>
          <a:xfrm>
            <a:off x="5534759" y="1028733"/>
            <a:ext cx="5472608" cy="384042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none"/>
        </p:style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5867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8" name="Pentagone 7"/>
          <p:cNvSpPr/>
          <p:nvPr userDrawn="1"/>
        </p:nvSpPr>
        <p:spPr>
          <a:xfrm rot="5400000">
            <a:off x="5063547" y="-1779240"/>
            <a:ext cx="5376597" cy="8880309"/>
          </a:xfrm>
          <a:prstGeom prst="homePlate">
            <a:avLst>
              <a:gd name="adj" fmla="val 31110"/>
            </a:avLst>
          </a:prstGeom>
          <a:noFill/>
          <a:ln w="28575">
            <a:noFill/>
          </a:ln>
          <a:effectLst>
            <a:outerShdw blurRad="63500" rotWithShape="0">
              <a:schemeClr val="bg1"/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9" name="Rectangle 8"/>
          <p:cNvSpPr/>
          <p:nvPr userDrawn="1"/>
        </p:nvSpPr>
        <p:spPr>
          <a:xfrm>
            <a:off x="5039883" y="1020089"/>
            <a:ext cx="7008779" cy="3744416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Rectangle 13"/>
          <p:cNvSpPr>
            <a:spLocks/>
          </p:cNvSpPr>
          <p:nvPr userDrawn="1"/>
        </p:nvSpPr>
        <p:spPr>
          <a:xfrm>
            <a:off x="0" y="0"/>
            <a:ext cx="4655840" cy="6858000"/>
          </a:xfrm>
          <a:prstGeom prst="wedgeRectCallout">
            <a:avLst>
              <a:gd name="adj1" fmla="val 66146"/>
              <a:gd name="adj2" fmla="val 19532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1855307"/>
            <a:ext cx="4566599" cy="3147387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6730933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 flip="none" rotWithShape="1"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152000" cy="6384000"/>
          </a:xfrm>
          <a:prstGeom prst="wedgeRectCallout">
            <a:avLst>
              <a:gd name="adj1" fmla="val 63211"/>
              <a:gd name="adj2" fmla="val -15871"/>
            </a:avLst>
          </a:prstGeom>
          <a:solidFill>
            <a:srgbClr val="FF050F"/>
          </a:solidFill>
          <a:ln>
            <a:noFill/>
          </a:ln>
          <a:effectLst>
            <a:outerShdw blurRad="190500" dist="50800" sx="101000" sy="101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/>
          </a:p>
        </p:txBody>
      </p:sp>
      <p:sp>
        <p:nvSpPr>
          <p:cNvPr id="5" name="ZoneTexte 4"/>
          <p:cNvSpPr txBox="1"/>
          <p:nvPr userDrawn="1"/>
        </p:nvSpPr>
        <p:spPr>
          <a:xfrm>
            <a:off x="165502" y="0"/>
            <a:ext cx="841912" cy="63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wordArtVert" wrap="square" lIns="79287" tIns="39644" rIns="79287" bIns="39644" rtlCol="0" anchor="t">
            <a:spAutoFit/>
            <a:sp3d>
              <a:bevelB w="12700" h="0"/>
            </a:sp3d>
          </a:bodyPr>
          <a:lstStyle/>
          <a:p>
            <a:pPr algn="ctr" defTabSz="792843"/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ordre</a:t>
            </a:r>
            <a:r>
              <a:rPr lang="fr-FR" sz="2133" b="1" cap="none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 </a:t>
            </a:r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du</a:t>
            </a:r>
            <a:r>
              <a:rPr lang="fr-FR" sz="2133" b="1" cap="none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 </a:t>
            </a:r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jour</a:t>
            </a:r>
            <a:endParaRPr lang="fr-FR" sz="3200" b="1" cap="small" spc="-600" baseline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63500" sx="101000" sy="101000" algn="l" rotWithShape="0">
                  <a:schemeClr val="tx1">
                    <a:lumMod val="75000"/>
                    <a:lumOff val="25000"/>
                    <a:alpha val="93000"/>
                  </a:schemeClr>
                </a:outerShdw>
              </a:effectLst>
            </a:endParaRPr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4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fr-FR" dirty="0"/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7" name="Image 6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20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gradFill flip="none" rotWithShape="1"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183" y="0"/>
            <a:ext cx="1152000" cy="6384000"/>
          </a:xfrm>
          <a:prstGeom prst="wedgeRectCallout">
            <a:avLst>
              <a:gd name="adj1" fmla="val 63211"/>
              <a:gd name="adj2" fmla="val -15871"/>
            </a:avLst>
          </a:prstGeom>
          <a:solidFill>
            <a:srgbClr val="FF050F"/>
          </a:solidFill>
          <a:ln>
            <a:noFill/>
          </a:ln>
          <a:effectLst>
            <a:outerShdw blurRad="190500" dist="50800" sx="101000" sy="101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/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4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fr-FR" dirty="0"/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1103445" cy="6384000"/>
          </a:xfrm>
        </p:spPr>
        <p:txBody>
          <a:bodyPr vert="wordArtVert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7" name="Image 6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72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323981"/>
            <a:ext cx="12192000" cy="9744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4213"/>
            <a:ext cx="12192000" cy="864000"/>
          </a:xfrm>
          <a:effectLst/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4781" y="1433390"/>
            <a:ext cx="11512447" cy="4941463"/>
          </a:xfrm>
          <a:effectLst/>
        </p:spPr>
        <p:txBody>
          <a:bodyPr anchor="t"/>
          <a:lstStyle>
            <a:lvl1pPr>
              <a:defRPr sz="2667" u="none">
                <a:effectLst/>
              </a:defRPr>
            </a:lvl1pPr>
            <a:lvl2pPr>
              <a:defRPr sz="2400"/>
            </a:lvl2pPr>
            <a:lvl3pPr>
              <a:defRPr sz="2133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67937" y="6462000"/>
            <a:ext cx="720000" cy="396000"/>
          </a:xfrm>
        </p:spPr>
        <p:txBody>
          <a:bodyPr anchor="b"/>
          <a:lstStyle>
            <a:lvl1pPr>
              <a:defRPr sz="1333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ZoneTexte 8"/>
          <p:cNvSpPr txBox="1"/>
          <p:nvPr userDrawn="1"/>
        </p:nvSpPr>
        <p:spPr>
          <a:xfrm>
            <a:off x="0" y="5996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6340987"/>
            <a:ext cx="12192000" cy="0"/>
          </a:xfrm>
          <a:prstGeom prst="line">
            <a:avLst/>
          </a:prstGeom>
          <a:ln w="28575"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926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 userDrawn="1"/>
        </p:nvSpPr>
        <p:spPr bwMode="auto">
          <a:xfrm>
            <a:off x="0" y="1"/>
            <a:ext cx="12192000" cy="4248000"/>
          </a:xfrm>
          <a:prstGeom prst="rect">
            <a:avLst/>
          </a:prstGeom>
          <a:solidFill>
            <a:srgbClr val="FF050F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91436"/>
            <a:ext cx="12192000" cy="1656000"/>
          </a:xfrm>
          <a:prstGeom prst="downArrowCallout">
            <a:avLst>
              <a:gd name="adj1" fmla="val 0"/>
              <a:gd name="adj2" fmla="val 412992"/>
              <a:gd name="adj3" fmla="val 18877"/>
              <a:gd name="adj4" fmla="val 77224"/>
            </a:avLst>
          </a:prstGeom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none"/>
        </p:style>
        <p:txBody>
          <a:bodyPr anchor="ctr"/>
          <a:lstStyle>
            <a:lvl1pPr algn="ctr">
              <a:defRPr sz="5333" b="1" cap="none"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4616975"/>
            <a:ext cx="12192000" cy="1672231"/>
          </a:xfr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t">
            <a:noAutofit/>
          </a:bodyPr>
          <a:lstStyle>
            <a:lvl1pPr marL="0" indent="0" algn="r">
              <a:lnSpc>
                <a:spcPct val="80000"/>
              </a:lnSpc>
              <a:buNone/>
              <a:defRPr sz="4267">
                <a:solidFill>
                  <a:schemeClr val="bg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1" name="Espace réservé de l'image de la bibliothèque 10"/>
          <p:cNvSpPr>
            <a:spLocks noGrp="1"/>
          </p:cNvSpPr>
          <p:nvPr>
            <p:ph type="clipArt" sz="quarter" idx="13"/>
          </p:nvPr>
        </p:nvSpPr>
        <p:spPr>
          <a:xfrm>
            <a:off x="5039784" y="1316767"/>
            <a:ext cx="2207683" cy="1536501"/>
          </a:xfrm>
        </p:spPr>
        <p:txBody>
          <a:bodyPr/>
          <a:lstStyle/>
          <a:p>
            <a:r>
              <a:rPr lang="fr-FR"/>
              <a:t>Cliquez sur l'icône pour ajouter une image de la bibliothèque</a:t>
            </a:r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202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321273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5575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lang="en-US" sz="3200" b="1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27381" y="1551011"/>
            <a:ext cx="5280000" cy="4662299"/>
          </a:xfrm>
        </p:spPr>
        <p:txBody>
          <a:bodyPr>
            <a:normAutofit/>
          </a:bodyPr>
          <a:lstStyle>
            <a:lvl1pPr>
              <a:defRPr sz="26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84619" y="1551012"/>
            <a:ext cx="5280000" cy="4662297"/>
          </a:xfrm>
        </p:spPr>
        <p:txBody>
          <a:bodyPr>
            <a:normAutofit/>
          </a:bodyPr>
          <a:lstStyle>
            <a:lvl1pPr>
              <a:defRPr sz="26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498000"/>
            <a:ext cx="1062155" cy="360000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6341997"/>
            <a:ext cx="12192000" cy="0"/>
          </a:xfrm>
          <a:prstGeom prst="line">
            <a:avLst/>
          </a:prstGeom>
          <a:ln w="19050"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Image 10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660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7051" y="1529620"/>
            <a:ext cx="5257071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4992"/>
            <a:ext cx="12192000" cy="864000"/>
          </a:xfr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t"/>
          <a:lstStyle>
            <a:lvl1pPr>
              <a:lnSpc>
                <a:spcPct val="80000"/>
              </a:lnSpc>
              <a:defRPr lang="en-US" sz="3200" b="1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27050" y="2276872"/>
            <a:ext cx="5257063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9542" y="1540253"/>
            <a:ext cx="5285409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79542" y="2276872"/>
            <a:ext cx="5285409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944147" y="6501341"/>
            <a:ext cx="1062155" cy="35665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961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323981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1233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lang="fr-FR" sz="3200" b="1" kern="120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8" name="Image 7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6615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44640" y="503963"/>
            <a:ext cx="6912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0250" y="2341763"/>
            <a:ext cx="4416636" cy="4032000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buNone/>
              <a:defRPr sz="26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23981"/>
            <a:ext cx="4848000" cy="1692000"/>
          </a:xfrm>
          <a:prstGeom prst="wedgeRectCallout">
            <a:avLst/>
          </a:prstGeom>
          <a:solidFill>
            <a:srgbClr val="FF050F"/>
          </a:solidFill>
          <a:ln>
            <a:noFill/>
          </a:ln>
          <a:effectLst>
            <a:outerShdw blurRad="228600" dist="1270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3507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5632" y="503963"/>
            <a:ext cx="6984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23981"/>
            <a:ext cx="4847860" cy="1920000"/>
          </a:xfrm>
          <a:custGeom>
            <a:avLst/>
            <a:gdLst>
              <a:gd name="connsiteX0" fmla="*/ 0 w 3302865"/>
              <a:gd name="connsiteY0" fmla="*/ 0 h 1269000"/>
              <a:gd name="connsiteX1" fmla="*/ 1926671 w 3302865"/>
              <a:gd name="connsiteY1" fmla="*/ 0 h 1269000"/>
              <a:gd name="connsiteX2" fmla="*/ 1926671 w 3302865"/>
              <a:gd name="connsiteY2" fmla="*/ 0 h 1269000"/>
              <a:gd name="connsiteX3" fmla="*/ 2752388 w 3302865"/>
              <a:gd name="connsiteY3" fmla="*/ 0 h 1269000"/>
              <a:gd name="connsiteX4" fmla="*/ 3302865 w 3302865"/>
              <a:gd name="connsiteY4" fmla="*/ 0 h 1269000"/>
              <a:gd name="connsiteX5" fmla="*/ 3302865 w 3302865"/>
              <a:gd name="connsiteY5" fmla="*/ 740250 h 1269000"/>
              <a:gd name="connsiteX6" fmla="*/ 3372588 w 3302865"/>
              <a:gd name="connsiteY6" fmla="*/ 847184 h 1269000"/>
              <a:gd name="connsiteX7" fmla="*/ 3302865 w 3302865"/>
              <a:gd name="connsiteY7" fmla="*/ 1057500 h 1269000"/>
              <a:gd name="connsiteX8" fmla="*/ 3302865 w 3302865"/>
              <a:gd name="connsiteY8" fmla="*/ 1269000 h 1269000"/>
              <a:gd name="connsiteX9" fmla="*/ 2752388 w 3302865"/>
              <a:gd name="connsiteY9" fmla="*/ 1269000 h 1269000"/>
              <a:gd name="connsiteX10" fmla="*/ 1926671 w 3302865"/>
              <a:gd name="connsiteY10" fmla="*/ 1269000 h 1269000"/>
              <a:gd name="connsiteX11" fmla="*/ 1926671 w 3302865"/>
              <a:gd name="connsiteY11" fmla="*/ 1269000 h 1269000"/>
              <a:gd name="connsiteX12" fmla="*/ 0 w 3302865"/>
              <a:gd name="connsiteY12" fmla="*/ 1269000 h 1269000"/>
              <a:gd name="connsiteX13" fmla="*/ 0 w 3302865"/>
              <a:gd name="connsiteY13" fmla="*/ 1057500 h 1269000"/>
              <a:gd name="connsiteX14" fmla="*/ 0 w 3302865"/>
              <a:gd name="connsiteY14" fmla="*/ 740250 h 1269000"/>
              <a:gd name="connsiteX15" fmla="*/ 0 w 3302865"/>
              <a:gd name="connsiteY15" fmla="*/ 740250 h 1269000"/>
              <a:gd name="connsiteX16" fmla="*/ 0 w 3302865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523658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299560 w 3371567"/>
              <a:gd name="connsiteY7" fmla="*/ 955706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71567" h="1269000">
                <a:moveTo>
                  <a:pt x="0" y="0"/>
                </a:moveTo>
                <a:lnTo>
                  <a:pt x="1926671" y="0"/>
                </a:lnTo>
                <a:lnTo>
                  <a:pt x="1926671" y="0"/>
                </a:lnTo>
                <a:lnTo>
                  <a:pt x="2752388" y="0"/>
                </a:lnTo>
                <a:lnTo>
                  <a:pt x="3302865" y="0"/>
                </a:lnTo>
                <a:cubicBezTo>
                  <a:pt x="3301763" y="174553"/>
                  <a:pt x="3300662" y="205089"/>
                  <a:pt x="3299560" y="379642"/>
                </a:cubicBezTo>
                <a:cubicBezTo>
                  <a:pt x="3281997" y="398854"/>
                  <a:pt x="3347224" y="559832"/>
                  <a:pt x="3371567" y="667674"/>
                </a:cubicBezTo>
                <a:lnTo>
                  <a:pt x="3299560" y="955706"/>
                </a:lnTo>
                <a:cubicBezTo>
                  <a:pt x="3300662" y="1060137"/>
                  <a:pt x="3301763" y="1164569"/>
                  <a:pt x="3302865" y="1269000"/>
                </a:cubicBezTo>
                <a:lnTo>
                  <a:pt x="2752388" y="1269000"/>
                </a:lnTo>
                <a:lnTo>
                  <a:pt x="1926671" y="1269000"/>
                </a:lnTo>
                <a:lnTo>
                  <a:pt x="1926671" y="1269000"/>
                </a:lnTo>
                <a:lnTo>
                  <a:pt x="0" y="1269000"/>
                </a:lnTo>
                <a:lnTo>
                  <a:pt x="0" y="1057500"/>
                </a:lnTo>
                <a:lnTo>
                  <a:pt x="0" y="740250"/>
                </a:lnTo>
                <a:lnTo>
                  <a:pt x="0" y="740250"/>
                </a:lnTo>
                <a:lnTo>
                  <a:pt x="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228600" dist="1270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335361" y="2437089"/>
            <a:ext cx="4417484" cy="39370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dirty="0"/>
              <a:t>Cliquez sur l'icône pour ajouter une image</a:t>
            </a:r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7537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4" y="367422"/>
            <a:ext cx="5716248" cy="1879991"/>
          </a:xfrm>
          <a:solidFill>
            <a:srgbClr val="FF050F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none"/>
        </p:style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3"/>
          </p:nvPr>
        </p:nvSpPr>
        <p:spPr bwMode="auto">
          <a:xfrm>
            <a:off x="6720629" y="1557331"/>
            <a:ext cx="5040000" cy="484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867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799" y="2414140"/>
            <a:ext cx="5700284" cy="3801283"/>
          </a:xfrm>
        </p:spPr>
        <p:txBody>
          <a:bodyPr anchor="t">
            <a:normAutofit/>
          </a:bodyPr>
          <a:lstStyle>
            <a:lvl1pPr marL="0" indent="0">
              <a:buNone/>
              <a:defRPr sz="2667">
                <a:latin typeface="Calibri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2000" y="6492875"/>
            <a:ext cx="370800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44000" y="6426000"/>
            <a:ext cx="648000" cy="432000"/>
          </a:xfrm>
        </p:spPr>
        <p:txBody>
          <a:bodyPr anchor="b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093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04089"/>
            <a:ext cx="6016052" cy="1879991"/>
          </a:xfr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none"/>
        </p:style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314792"/>
            <a:ext cx="6093883" cy="6543208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867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799" y="2414140"/>
            <a:ext cx="5700284" cy="3801283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buNone/>
              <a:defRPr sz="2667">
                <a:latin typeface="Calibri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70080" y="6492875"/>
            <a:ext cx="370800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140" y="6426000"/>
            <a:ext cx="648000" cy="432000"/>
          </a:xfrm>
        </p:spPr>
        <p:txBody>
          <a:bodyPr anchor="b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8165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3" y="4800605"/>
            <a:ext cx="10561419" cy="566739"/>
          </a:xfrm>
        </p:spPr>
        <p:txBody>
          <a:bodyPr anchor="b">
            <a:noAutofit/>
          </a:bodyPr>
          <a:lstStyle>
            <a:lvl1pPr algn="l">
              <a:defRPr sz="3733" b="1">
                <a:ln>
                  <a:noFill/>
                </a:ln>
                <a:solidFill>
                  <a:schemeClr val="accent6"/>
                </a:solidFill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198863" y="390529"/>
            <a:ext cx="11794284" cy="4253475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2133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3" y="5357611"/>
            <a:ext cx="10561419" cy="493712"/>
          </a:xfrm>
        </p:spPr>
        <p:txBody>
          <a:bodyPr>
            <a:noAutofit/>
          </a:bodyPr>
          <a:lstStyle>
            <a:lvl1pPr marL="0" indent="0">
              <a:buNone/>
              <a:defRPr sz="26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954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0" y="6492877"/>
            <a:ext cx="8644320" cy="365124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</a:rPr>
              <a:t>Ilec - Bilan de la loi Egalim en 2019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2447595" y="1941267"/>
            <a:ext cx="0" cy="3888000"/>
          </a:xfrm>
          <a:prstGeom prst="line">
            <a:avLst/>
          </a:prstGeom>
          <a:ln w="174625" cap="rnd" cmpd="sng">
            <a:solidFill>
              <a:srgbClr val="FF050F"/>
            </a:solidFill>
            <a:prstDash val="sysDot"/>
          </a:ln>
          <a:effectLst>
            <a:innerShdw blurRad="63500" dist="50800" dir="108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061C39F-8FFB-46A9-83DC-479370E7B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22676" y="6487200"/>
            <a:ext cx="718475" cy="3708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fld id="{DEBE2006-DBBB-B14E-BCD7-5B3626703F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9540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2" name="Image 11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8340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0" y="6492877"/>
            <a:ext cx="8644320" cy="365124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</a:rPr>
              <a:t>Ilec - Bilan de la loi Egalim en 2019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2447595" y="1941267"/>
            <a:ext cx="0" cy="3888000"/>
          </a:xfrm>
          <a:prstGeom prst="line">
            <a:avLst/>
          </a:prstGeom>
          <a:ln w="174625" cap="rnd" cmpd="sng">
            <a:solidFill>
              <a:srgbClr val="FF050F"/>
            </a:solidFill>
            <a:prstDash val="sysDot"/>
          </a:ln>
          <a:effectLst>
            <a:innerShdw blurRad="63500" dist="50800" dir="108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061C39F-8FFB-46A9-83DC-479370E7B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22676" y="6487200"/>
            <a:ext cx="718475" cy="3708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fld id="{DEBE2006-DBBB-B14E-BCD7-5B3626703F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9540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12"/>
          </p:nvPr>
        </p:nvSpPr>
        <p:spPr>
          <a:xfrm>
            <a:off x="1" y="1797051"/>
            <a:ext cx="2256367" cy="4224867"/>
          </a:xfrm>
        </p:spPr>
        <p:txBody>
          <a:bodyPr/>
          <a:lstStyle>
            <a:lvl1pPr>
              <a:buNone/>
              <a:defRPr/>
            </a:lvl1pPr>
          </a:lstStyle>
          <a:p>
            <a:endParaRPr lang="fr-FR" dirty="0"/>
          </a:p>
        </p:txBody>
      </p:sp>
      <p:pic>
        <p:nvPicPr>
          <p:cNvPr id="12" name="Image 11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20585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 userDrawn="1"/>
        </p:nvSpPr>
        <p:spPr bwMode="auto">
          <a:xfrm flipH="1">
            <a:off x="4655840" y="0"/>
            <a:ext cx="7536160" cy="6858000"/>
          </a:xfrm>
          <a:prstGeom prst="wedgeRectCallout">
            <a:avLst>
              <a:gd name="adj1" fmla="val -19924"/>
              <a:gd name="adj2" fmla="val 50142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16" name="Ellipse 15"/>
          <p:cNvSpPr>
            <a:spLocks/>
          </p:cNvSpPr>
          <p:nvPr userDrawn="1"/>
        </p:nvSpPr>
        <p:spPr>
          <a:xfrm>
            <a:off x="5095936" y="0"/>
            <a:ext cx="6782848" cy="6720000"/>
          </a:xfrm>
          <a:prstGeom prst="ellipse">
            <a:avLst/>
          </a:prstGeom>
          <a:gradFill flip="none" rotWithShape="1">
            <a:gsLst>
              <a:gs pos="21000">
                <a:schemeClr val="bg1"/>
              </a:gs>
              <a:gs pos="56000">
                <a:schemeClr val="tx1">
                  <a:lumMod val="50000"/>
                  <a:lumOff val="50000"/>
                </a:schemeClr>
              </a:gs>
              <a:gs pos="86000">
                <a:schemeClr val="tx1">
                  <a:lumMod val="65000"/>
                  <a:lumOff val="3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fr-FR" sz="2400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0"/>
          </p:nvPr>
        </p:nvSpPr>
        <p:spPr>
          <a:xfrm>
            <a:off x="5615947" y="740701"/>
            <a:ext cx="5856651" cy="384042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none"/>
        </p:style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5867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Pentagone 7"/>
          <p:cNvSpPr/>
          <p:nvPr userDrawn="1"/>
        </p:nvSpPr>
        <p:spPr>
          <a:xfrm rot="5400000">
            <a:off x="5063547" y="-1779240"/>
            <a:ext cx="5376597" cy="8880309"/>
          </a:xfrm>
          <a:prstGeom prst="homePlate">
            <a:avLst>
              <a:gd name="adj" fmla="val 31110"/>
            </a:avLst>
          </a:prstGeom>
          <a:noFill/>
          <a:ln w="28575">
            <a:noFill/>
          </a:ln>
          <a:effectLst>
            <a:outerShdw blurRad="63500" rotWithShape="0">
              <a:schemeClr val="bg1"/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9" name="Rectangle 8"/>
          <p:cNvSpPr/>
          <p:nvPr userDrawn="1"/>
        </p:nvSpPr>
        <p:spPr>
          <a:xfrm>
            <a:off x="4847862" y="689696"/>
            <a:ext cx="7680853" cy="4083453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4" name="Rectangle 13"/>
          <p:cNvSpPr>
            <a:spLocks/>
          </p:cNvSpPr>
          <p:nvPr userDrawn="1"/>
        </p:nvSpPr>
        <p:spPr>
          <a:xfrm>
            <a:off x="0" y="0"/>
            <a:ext cx="4655840" cy="6858000"/>
          </a:xfrm>
          <a:prstGeom prst="wedgeRectCallout">
            <a:avLst>
              <a:gd name="adj1" fmla="val 57116"/>
              <a:gd name="adj2" fmla="val 14628"/>
            </a:avLst>
          </a:prstGeom>
          <a:solidFill>
            <a:srgbClr val="FFFFFF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041" y="1855307"/>
            <a:ext cx="4566599" cy="314738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4725" y="5253203"/>
            <a:ext cx="6143883" cy="768085"/>
          </a:xfr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3733" b="1" baseline="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8669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 flip="none" rotWithShape="1"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152000" cy="6384000"/>
          </a:xfrm>
          <a:prstGeom prst="wedgeRectCallout">
            <a:avLst>
              <a:gd name="adj1" fmla="val 63211"/>
              <a:gd name="adj2" fmla="val -15871"/>
            </a:avLst>
          </a:prstGeom>
          <a:solidFill>
            <a:srgbClr val="FF050F"/>
          </a:solidFill>
          <a:ln>
            <a:noFill/>
          </a:ln>
          <a:effectLst>
            <a:outerShdw blurRad="190500" dist="50800" sx="101000" sy="101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/>
          </a:p>
        </p:txBody>
      </p:sp>
      <p:sp>
        <p:nvSpPr>
          <p:cNvPr id="5" name="ZoneTexte 4"/>
          <p:cNvSpPr txBox="1"/>
          <p:nvPr userDrawn="1"/>
        </p:nvSpPr>
        <p:spPr>
          <a:xfrm>
            <a:off x="165502" y="0"/>
            <a:ext cx="841912" cy="63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wordArtVert" wrap="square" lIns="79287" tIns="39644" rIns="79287" bIns="39644" rtlCol="0" anchor="t">
            <a:spAutoFit/>
            <a:sp3d>
              <a:bevelB w="12700" h="0"/>
            </a:sp3d>
          </a:bodyPr>
          <a:lstStyle/>
          <a:p>
            <a:pPr algn="ctr" defTabSz="792843"/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ordre</a:t>
            </a:r>
            <a:r>
              <a:rPr lang="fr-FR" sz="2133" b="1" cap="none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 </a:t>
            </a:r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du</a:t>
            </a:r>
            <a:r>
              <a:rPr lang="fr-FR" sz="2133" b="1" cap="none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 </a:t>
            </a:r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jour</a:t>
            </a:r>
            <a:endParaRPr lang="fr-FR" sz="3200" b="1" cap="small" spc="-600" baseline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63500" sx="101000" sy="101000" algn="l" rotWithShape="0">
                  <a:schemeClr val="tx1">
                    <a:lumMod val="75000"/>
                    <a:lumOff val="25000"/>
                    <a:alpha val="93000"/>
                  </a:schemeClr>
                </a:outerShdw>
              </a:effectLst>
            </a:endParaRPr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4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fr-FR" dirty="0"/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7" name="Image 6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90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gradFill flip="none" rotWithShape="1"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183" y="0"/>
            <a:ext cx="1152000" cy="6384000"/>
          </a:xfrm>
          <a:prstGeom prst="wedgeRectCallout">
            <a:avLst>
              <a:gd name="adj1" fmla="val 63211"/>
              <a:gd name="adj2" fmla="val -15871"/>
            </a:avLst>
          </a:prstGeom>
          <a:solidFill>
            <a:srgbClr val="FF050F"/>
          </a:solidFill>
          <a:ln>
            <a:noFill/>
          </a:ln>
          <a:effectLst>
            <a:outerShdw blurRad="190500" dist="50800" sx="101000" sy="101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/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4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fr-FR" dirty="0"/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1103445" cy="6384000"/>
          </a:xfrm>
        </p:spPr>
        <p:txBody>
          <a:bodyPr vert="wordArtVert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" name="Image 6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0617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323981"/>
            <a:ext cx="12192000" cy="9744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4213"/>
            <a:ext cx="12192000" cy="864000"/>
          </a:xfrm>
          <a:effectLst/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4781" y="1433390"/>
            <a:ext cx="11512447" cy="4941463"/>
          </a:xfrm>
          <a:effectLst/>
        </p:spPr>
        <p:txBody>
          <a:bodyPr anchor="t"/>
          <a:lstStyle>
            <a:lvl1pPr>
              <a:defRPr sz="2667" u="none">
                <a:effectLst/>
              </a:defRPr>
            </a:lvl1pPr>
            <a:lvl2pPr>
              <a:defRPr sz="2400"/>
            </a:lvl2pPr>
            <a:lvl3pPr>
              <a:defRPr sz="2133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67937" y="6462000"/>
            <a:ext cx="720000" cy="396000"/>
          </a:xfrm>
        </p:spPr>
        <p:txBody>
          <a:bodyPr anchor="b"/>
          <a:lstStyle>
            <a:lvl1pPr>
              <a:defRPr sz="1333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ZoneTexte 8"/>
          <p:cNvSpPr txBox="1"/>
          <p:nvPr userDrawn="1"/>
        </p:nvSpPr>
        <p:spPr>
          <a:xfrm>
            <a:off x="0" y="5996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6397040"/>
            <a:ext cx="1219200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328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 userDrawn="1"/>
        </p:nvSpPr>
        <p:spPr bwMode="auto">
          <a:xfrm>
            <a:off x="0" y="2"/>
            <a:ext cx="12192000" cy="2468892"/>
          </a:xfrm>
          <a:prstGeom prst="rect">
            <a:avLst/>
          </a:prstGeom>
          <a:solidFill>
            <a:srgbClr val="FF050F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8000" y="2756927"/>
            <a:ext cx="9264000" cy="3532280"/>
          </a:xfr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t">
            <a:noAutofit/>
          </a:bodyPr>
          <a:lstStyle>
            <a:lvl1pPr marL="0" indent="0" algn="r">
              <a:lnSpc>
                <a:spcPct val="80000"/>
              </a:lnSpc>
              <a:buNone/>
              <a:defRPr sz="4267">
                <a:solidFill>
                  <a:schemeClr val="bg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  <p:sp>
        <p:nvSpPr>
          <p:cNvPr id="13" name="Espace réservé pour une image  12"/>
          <p:cNvSpPr>
            <a:spLocks noGrp="1"/>
          </p:cNvSpPr>
          <p:nvPr>
            <p:ph type="pic" sz="quarter" idx="13"/>
          </p:nvPr>
        </p:nvSpPr>
        <p:spPr>
          <a:xfrm>
            <a:off x="0" y="2756925"/>
            <a:ext cx="2447595" cy="3456384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89529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321273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5575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lang="en-US" sz="3200" b="1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27381" y="1551011"/>
            <a:ext cx="5280000" cy="4662299"/>
          </a:xfrm>
        </p:spPr>
        <p:txBody>
          <a:bodyPr>
            <a:normAutofit/>
          </a:bodyPr>
          <a:lstStyle>
            <a:lvl1pPr>
              <a:defRPr sz="26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84619" y="1551012"/>
            <a:ext cx="5280000" cy="4662297"/>
          </a:xfrm>
        </p:spPr>
        <p:txBody>
          <a:bodyPr>
            <a:normAutofit/>
          </a:bodyPr>
          <a:lstStyle>
            <a:lvl1pPr>
              <a:defRPr sz="26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498000"/>
            <a:ext cx="1062155" cy="360000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6341997"/>
            <a:ext cx="12192000" cy="0"/>
          </a:xfrm>
          <a:prstGeom prst="line">
            <a:avLst/>
          </a:prstGeom>
          <a:ln w="19050"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Image 10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5342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7051" y="1529620"/>
            <a:ext cx="5257071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4992"/>
            <a:ext cx="12192000" cy="864000"/>
          </a:xfr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t"/>
          <a:lstStyle>
            <a:lvl1pPr>
              <a:lnSpc>
                <a:spcPct val="80000"/>
              </a:lnSpc>
              <a:defRPr lang="en-US" sz="3200" b="1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27050" y="2276872"/>
            <a:ext cx="5257063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9542" y="1540253"/>
            <a:ext cx="5285409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79542" y="2276872"/>
            <a:ext cx="5285409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944147" y="6501341"/>
            <a:ext cx="1062155" cy="35665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773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323981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1233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lang="fr-FR" sz="3200" b="1" kern="120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8" name="Image 7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8389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44640" y="503963"/>
            <a:ext cx="6912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0250" y="2341763"/>
            <a:ext cx="4416636" cy="4032000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buNone/>
              <a:defRPr sz="26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23981"/>
            <a:ext cx="4848000" cy="1692000"/>
          </a:xfrm>
          <a:prstGeom prst="wedgeRectCallout">
            <a:avLst/>
          </a:prstGeom>
          <a:solidFill>
            <a:srgbClr val="FF050F"/>
          </a:solidFill>
          <a:ln>
            <a:noFill/>
          </a:ln>
          <a:effectLst>
            <a:outerShdw blurRad="228600" dist="1270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2785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5632" y="503963"/>
            <a:ext cx="6984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23981"/>
            <a:ext cx="4847860" cy="1920000"/>
          </a:xfrm>
          <a:custGeom>
            <a:avLst/>
            <a:gdLst>
              <a:gd name="connsiteX0" fmla="*/ 0 w 3302865"/>
              <a:gd name="connsiteY0" fmla="*/ 0 h 1269000"/>
              <a:gd name="connsiteX1" fmla="*/ 1926671 w 3302865"/>
              <a:gd name="connsiteY1" fmla="*/ 0 h 1269000"/>
              <a:gd name="connsiteX2" fmla="*/ 1926671 w 3302865"/>
              <a:gd name="connsiteY2" fmla="*/ 0 h 1269000"/>
              <a:gd name="connsiteX3" fmla="*/ 2752388 w 3302865"/>
              <a:gd name="connsiteY3" fmla="*/ 0 h 1269000"/>
              <a:gd name="connsiteX4" fmla="*/ 3302865 w 3302865"/>
              <a:gd name="connsiteY4" fmla="*/ 0 h 1269000"/>
              <a:gd name="connsiteX5" fmla="*/ 3302865 w 3302865"/>
              <a:gd name="connsiteY5" fmla="*/ 740250 h 1269000"/>
              <a:gd name="connsiteX6" fmla="*/ 3372588 w 3302865"/>
              <a:gd name="connsiteY6" fmla="*/ 847184 h 1269000"/>
              <a:gd name="connsiteX7" fmla="*/ 3302865 w 3302865"/>
              <a:gd name="connsiteY7" fmla="*/ 1057500 h 1269000"/>
              <a:gd name="connsiteX8" fmla="*/ 3302865 w 3302865"/>
              <a:gd name="connsiteY8" fmla="*/ 1269000 h 1269000"/>
              <a:gd name="connsiteX9" fmla="*/ 2752388 w 3302865"/>
              <a:gd name="connsiteY9" fmla="*/ 1269000 h 1269000"/>
              <a:gd name="connsiteX10" fmla="*/ 1926671 w 3302865"/>
              <a:gd name="connsiteY10" fmla="*/ 1269000 h 1269000"/>
              <a:gd name="connsiteX11" fmla="*/ 1926671 w 3302865"/>
              <a:gd name="connsiteY11" fmla="*/ 1269000 h 1269000"/>
              <a:gd name="connsiteX12" fmla="*/ 0 w 3302865"/>
              <a:gd name="connsiteY12" fmla="*/ 1269000 h 1269000"/>
              <a:gd name="connsiteX13" fmla="*/ 0 w 3302865"/>
              <a:gd name="connsiteY13" fmla="*/ 1057500 h 1269000"/>
              <a:gd name="connsiteX14" fmla="*/ 0 w 3302865"/>
              <a:gd name="connsiteY14" fmla="*/ 740250 h 1269000"/>
              <a:gd name="connsiteX15" fmla="*/ 0 w 3302865"/>
              <a:gd name="connsiteY15" fmla="*/ 740250 h 1269000"/>
              <a:gd name="connsiteX16" fmla="*/ 0 w 3302865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523658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299560 w 3371567"/>
              <a:gd name="connsiteY7" fmla="*/ 955706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71567" h="1269000">
                <a:moveTo>
                  <a:pt x="0" y="0"/>
                </a:moveTo>
                <a:lnTo>
                  <a:pt x="1926671" y="0"/>
                </a:lnTo>
                <a:lnTo>
                  <a:pt x="1926671" y="0"/>
                </a:lnTo>
                <a:lnTo>
                  <a:pt x="2752388" y="0"/>
                </a:lnTo>
                <a:lnTo>
                  <a:pt x="3302865" y="0"/>
                </a:lnTo>
                <a:cubicBezTo>
                  <a:pt x="3301763" y="174553"/>
                  <a:pt x="3300662" y="205089"/>
                  <a:pt x="3299560" y="379642"/>
                </a:cubicBezTo>
                <a:cubicBezTo>
                  <a:pt x="3281997" y="398854"/>
                  <a:pt x="3347224" y="559832"/>
                  <a:pt x="3371567" y="667674"/>
                </a:cubicBezTo>
                <a:lnTo>
                  <a:pt x="3299560" y="955706"/>
                </a:lnTo>
                <a:cubicBezTo>
                  <a:pt x="3300662" y="1060137"/>
                  <a:pt x="3301763" y="1164569"/>
                  <a:pt x="3302865" y="1269000"/>
                </a:cubicBezTo>
                <a:lnTo>
                  <a:pt x="2752388" y="1269000"/>
                </a:lnTo>
                <a:lnTo>
                  <a:pt x="1926671" y="1269000"/>
                </a:lnTo>
                <a:lnTo>
                  <a:pt x="1926671" y="1269000"/>
                </a:lnTo>
                <a:lnTo>
                  <a:pt x="0" y="1269000"/>
                </a:lnTo>
                <a:lnTo>
                  <a:pt x="0" y="1057500"/>
                </a:lnTo>
                <a:lnTo>
                  <a:pt x="0" y="740250"/>
                </a:lnTo>
                <a:lnTo>
                  <a:pt x="0" y="740250"/>
                </a:lnTo>
                <a:lnTo>
                  <a:pt x="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228600" dist="1270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335361" y="2437089"/>
            <a:ext cx="4417484" cy="39370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0595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4" y="367422"/>
            <a:ext cx="5716248" cy="1879991"/>
          </a:xfrm>
          <a:solidFill>
            <a:srgbClr val="FF050F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none"/>
        </p:style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3"/>
          </p:nvPr>
        </p:nvSpPr>
        <p:spPr bwMode="auto">
          <a:xfrm>
            <a:off x="7248629" y="2428936"/>
            <a:ext cx="4512000" cy="3984000"/>
          </a:xfrm>
          <a:prstGeom prst="rect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867"/>
            </a:lvl1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799" y="2414140"/>
            <a:ext cx="6741308" cy="3990893"/>
          </a:xfrm>
        </p:spPr>
        <p:txBody>
          <a:bodyPr anchor="ctr">
            <a:normAutofit/>
          </a:bodyPr>
          <a:lstStyle>
            <a:lvl1pPr marL="0" indent="0">
              <a:buNone/>
              <a:defRPr sz="5867">
                <a:latin typeface="Calibri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2000" y="6492875"/>
            <a:ext cx="370800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44000" y="6426000"/>
            <a:ext cx="648000" cy="432000"/>
          </a:xfrm>
        </p:spPr>
        <p:txBody>
          <a:bodyPr anchor="b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51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04089"/>
            <a:ext cx="6016052" cy="1879991"/>
          </a:xfr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none"/>
        </p:style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2430942"/>
            <a:ext cx="6093883" cy="3744284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867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799" y="2414140"/>
            <a:ext cx="5700284" cy="3801283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buNone/>
              <a:defRPr sz="2667">
                <a:latin typeface="Calibri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70080" y="6492875"/>
            <a:ext cx="370800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140" y="6426000"/>
            <a:ext cx="648000" cy="432000"/>
          </a:xfrm>
        </p:spPr>
        <p:txBody>
          <a:bodyPr anchor="b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970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3" y="4800605"/>
            <a:ext cx="10561419" cy="566739"/>
          </a:xfrm>
        </p:spPr>
        <p:txBody>
          <a:bodyPr anchor="b">
            <a:noAutofit/>
          </a:bodyPr>
          <a:lstStyle>
            <a:lvl1pPr algn="l">
              <a:defRPr sz="3733" b="1">
                <a:ln>
                  <a:noFill/>
                </a:ln>
                <a:solidFill>
                  <a:schemeClr val="accent6"/>
                </a:solidFill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198863" y="390529"/>
            <a:ext cx="11794284" cy="4253475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2133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3" y="5357611"/>
            <a:ext cx="10561419" cy="493712"/>
          </a:xfrm>
        </p:spPr>
        <p:txBody>
          <a:bodyPr>
            <a:noAutofit/>
          </a:bodyPr>
          <a:lstStyle>
            <a:lvl1pPr marL="0" indent="0">
              <a:buNone/>
              <a:defRPr sz="26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484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0" y="6492877"/>
            <a:ext cx="8644320" cy="365124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</a:rPr>
              <a:t>Ilec - Bilan de la loi Egalim en 2019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2447595" y="1941267"/>
            <a:ext cx="0" cy="3888000"/>
          </a:xfrm>
          <a:prstGeom prst="line">
            <a:avLst/>
          </a:prstGeom>
          <a:ln w="174625" cap="rnd" cmpd="sng">
            <a:solidFill>
              <a:srgbClr val="FF050F"/>
            </a:solidFill>
            <a:prstDash val="sysDot"/>
          </a:ln>
          <a:effectLst>
            <a:innerShdw blurRad="63500" dist="50800" dir="108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061C39F-8FFB-46A9-83DC-479370E7B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22676" y="6487200"/>
            <a:ext cx="718475" cy="3708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fld id="{DEBE2006-DBBB-B14E-BCD7-5B3626703F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9540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2" name="Image 11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04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0" y="6492877"/>
            <a:ext cx="8644320" cy="365124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</a:rPr>
              <a:t>Ilec - Bilan de la loi Egalim en 2019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061C39F-8FFB-46A9-83DC-479370E7B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22676" y="6487200"/>
            <a:ext cx="718475" cy="3708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fld id="{DEBE2006-DBBB-B14E-BCD7-5B3626703F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9540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12"/>
          </p:nvPr>
        </p:nvSpPr>
        <p:spPr>
          <a:xfrm>
            <a:off x="1" y="1797051"/>
            <a:ext cx="2256367" cy="4224867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pic>
        <p:nvPicPr>
          <p:cNvPr id="12" name="Image 11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16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0" y="6492877"/>
            <a:ext cx="8644320" cy="365124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</a:rPr>
              <a:t>Ilec - Bilan de la loi Egalim en 2019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061C39F-8FFB-46A9-83DC-479370E7B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22676" y="6487200"/>
            <a:ext cx="718475" cy="3708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fld id="{DEBE2006-DBBB-B14E-BCD7-5B3626703F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9540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12"/>
          </p:nvPr>
        </p:nvSpPr>
        <p:spPr>
          <a:xfrm>
            <a:off x="1" y="1797051"/>
            <a:ext cx="2256367" cy="4224867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pic>
        <p:nvPicPr>
          <p:cNvPr id="12" name="Image 11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48888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34695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216000" y="339516"/>
            <a:ext cx="11760000" cy="684000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Ilec - Bilan de la loi Egalim en 2019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76211" y="1428736"/>
            <a:ext cx="11280000" cy="48600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911458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592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4984744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5260" y="5291390"/>
            <a:ext cx="4984744" cy="4659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IRI_logo_tagline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61" y="6016217"/>
            <a:ext cx="1472529" cy="63398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5EDD037-FB61-4D31-9751-29C08AA484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904A649-8547-4C18-8F3A-6ECA9E8600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261" y="1284142"/>
            <a:ext cx="6935689" cy="438156"/>
          </a:xfrm>
        </p:spPr>
        <p:txBody>
          <a:bodyPr anchor="b">
            <a:noAutofit/>
          </a:bodyPr>
          <a:lstStyle>
            <a:lvl1pPr marL="0" indent="0" algn="l">
              <a:buNone/>
              <a:defRPr sz="2133" b="1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35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592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4984744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5260" y="5291390"/>
            <a:ext cx="4984744" cy="4659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IRI_logo_tagline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61" y="6016217"/>
            <a:ext cx="1472529" cy="63398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0A6CB3E-B968-4E38-98E8-30639992B8F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E2CEDCF-EE5F-4BD4-9D9A-CED6577C4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261" y="1284142"/>
            <a:ext cx="6935689" cy="438156"/>
          </a:xfrm>
        </p:spPr>
        <p:txBody>
          <a:bodyPr anchor="b">
            <a:noAutofit/>
          </a:bodyPr>
          <a:lstStyle>
            <a:lvl1pPr marL="0" indent="0" algn="l">
              <a:buNone/>
              <a:defRPr sz="2133" b="1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6916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C08980-0618-4F5C-9D12-C7A15B42F3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228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4984744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5260" y="5291390"/>
            <a:ext cx="4984744" cy="4659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IRI_logo_tagline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61" y="6016217"/>
            <a:ext cx="1472529" cy="63398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5CDC6C6-C16A-4337-AC49-1B4700AFF186}"/>
              </a:ext>
            </a:extLst>
          </p:cNvPr>
          <p:cNvCxnSpPr/>
          <p:nvPr userDrawn="1"/>
        </p:nvCxnSpPr>
        <p:spPr bwMode="gray">
          <a:xfrm>
            <a:off x="658635" y="1905493"/>
            <a:ext cx="6827520" cy="158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ABF3B504-691D-46F7-8FD7-046DC95443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336E7C7-57CF-4BF9-96E9-103F97263F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261" y="1284142"/>
            <a:ext cx="6935689" cy="438156"/>
          </a:xfrm>
        </p:spPr>
        <p:txBody>
          <a:bodyPr anchor="b">
            <a:noAutofit/>
          </a:bodyPr>
          <a:lstStyle>
            <a:lvl1pPr marL="0" indent="0" algn="l">
              <a:buNone/>
              <a:defRPr sz="2133" b="1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612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592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4984744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5260" y="5291390"/>
            <a:ext cx="4984744" cy="4659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IRI_logo_tagline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61" y="6016217"/>
            <a:ext cx="1472529" cy="63398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02FD9D6-C4DD-43A5-A45B-A1930F2FAE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B3140EB-3B02-4034-B7C3-0E734AFD11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261" y="1284142"/>
            <a:ext cx="6935689" cy="438156"/>
          </a:xfrm>
        </p:spPr>
        <p:txBody>
          <a:bodyPr anchor="b">
            <a:noAutofit/>
          </a:bodyPr>
          <a:lstStyle>
            <a:lvl1pPr marL="0" indent="0" algn="l">
              <a:buNone/>
              <a:defRPr sz="2133" b="1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8460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592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4984744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5260" y="5291390"/>
            <a:ext cx="4984744" cy="4659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IRI_logo_tagline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61" y="6016217"/>
            <a:ext cx="1472529" cy="63398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EEF7281-2017-4216-9D89-FCE6A635E5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A0A9911-530E-4689-8C80-1B17F3BE3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261" y="1284142"/>
            <a:ext cx="6935689" cy="438156"/>
          </a:xfrm>
        </p:spPr>
        <p:txBody>
          <a:bodyPr anchor="b">
            <a:noAutofit/>
          </a:bodyPr>
          <a:lstStyle>
            <a:lvl1pPr marL="0" indent="0" algn="l">
              <a:buNone/>
              <a:defRPr sz="2133" b="1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8380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592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4984744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5260" y="5291390"/>
            <a:ext cx="4984744" cy="4659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IRI_logo_tagline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61" y="6016217"/>
            <a:ext cx="1472529" cy="63398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A88757B-FCD3-4446-9EF6-EA1E90EC81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9396639-4E20-47E6-BCDD-84E846EBD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261" y="1284142"/>
            <a:ext cx="6935689" cy="438156"/>
          </a:xfrm>
        </p:spPr>
        <p:txBody>
          <a:bodyPr anchor="b">
            <a:noAutofit/>
          </a:bodyPr>
          <a:lstStyle>
            <a:lvl1pPr marL="0" indent="0" algn="l">
              <a:buNone/>
              <a:defRPr sz="2133" b="1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440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592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4984744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5260" y="5291390"/>
            <a:ext cx="4984744" cy="4659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IRI_logo_tagline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61" y="6016217"/>
            <a:ext cx="1472529" cy="63398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284D173-17EB-4F76-8FB7-D6497C7D8F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3926C9E-4544-47C7-BCC0-83F3E1A6F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261" y="1284142"/>
            <a:ext cx="6935689" cy="438156"/>
          </a:xfrm>
        </p:spPr>
        <p:txBody>
          <a:bodyPr anchor="b">
            <a:noAutofit/>
          </a:bodyPr>
          <a:lstStyle>
            <a:lvl1pPr marL="0" indent="0" algn="l">
              <a:buNone/>
              <a:defRPr sz="2133" b="1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318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592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4984744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5260" y="5291390"/>
            <a:ext cx="4984744" cy="4659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IRI_logo_tagline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61" y="6016217"/>
            <a:ext cx="1472529" cy="63398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0ECF4AA-58E1-4C11-A016-B935030A31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A8C5D4F-4608-4C11-8532-8EA0FB01A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261" y="1284142"/>
            <a:ext cx="6935689" cy="438156"/>
          </a:xfrm>
        </p:spPr>
        <p:txBody>
          <a:bodyPr anchor="b">
            <a:noAutofit/>
          </a:bodyPr>
          <a:lstStyle>
            <a:lvl1pPr marL="0" indent="0" algn="l">
              <a:buNone/>
              <a:defRPr sz="2133" b="1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6779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87688C-FFF9-49A3-A2BD-BC32089386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228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4984744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5260" y="5291390"/>
            <a:ext cx="4984744" cy="4659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261" y="1284142"/>
            <a:ext cx="6935689" cy="438156"/>
          </a:xfrm>
        </p:spPr>
        <p:txBody>
          <a:bodyPr anchor="b">
            <a:noAutofit/>
          </a:bodyPr>
          <a:lstStyle>
            <a:lvl1pPr marL="0" indent="0" algn="l">
              <a:buNone/>
              <a:defRPr sz="2133" b="1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 descr="IRI_logo_tagline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61" y="6016217"/>
            <a:ext cx="1472529" cy="63398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DCA5AE4-5261-437B-8AEC-AF00DB4E2C7B}"/>
              </a:ext>
            </a:extLst>
          </p:cNvPr>
          <p:cNvCxnSpPr/>
          <p:nvPr userDrawn="1"/>
        </p:nvCxnSpPr>
        <p:spPr bwMode="gray">
          <a:xfrm>
            <a:off x="658635" y="1905493"/>
            <a:ext cx="6827520" cy="158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86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8F5273F-9EB7-4EE7-B354-6E7ED9BE07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228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4984744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5260" y="5291390"/>
            <a:ext cx="4984744" cy="4659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261" y="1284142"/>
            <a:ext cx="6935689" cy="438156"/>
          </a:xfrm>
        </p:spPr>
        <p:txBody>
          <a:bodyPr anchor="b">
            <a:noAutofit/>
          </a:bodyPr>
          <a:lstStyle>
            <a:lvl1pPr marL="0" indent="0" algn="l">
              <a:buNone/>
              <a:defRPr sz="2133" b="1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 descr="IRI_logo_tagline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61" y="6016217"/>
            <a:ext cx="1472529" cy="63398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DCA5AE4-5261-437B-8AEC-AF00DB4E2C7B}"/>
              </a:ext>
            </a:extLst>
          </p:cNvPr>
          <p:cNvCxnSpPr/>
          <p:nvPr userDrawn="1"/>
        </p:nvCxnSpPr>
        <p:spPr bwMode="gray">
          <a:xfrm>
            <a:off x="658635" y="1905493"/>
            <a:ext cx="6827520" cy="158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67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44AE9A-4627-4E87-869F-D593CC7821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228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4984744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65260" y="5291390"/>
            <a:ext cx="4984744" cy="4659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261" y="1284142"/>
            <a:ext cx="6935689" cy="438156"/>
          </a:xfrm>
        </p:spPr>
        <p:txBody>
          <a:bodyPr anchor="b">
            <a:noAutofit/>
          </a:bodyPr>
          <a:lstStyle>
            <a:lvl1pPr marL="0" indent="0" algn="l">
              <a:buNone/>
              <a:defRPr sz="2133" b="1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 descr="IRI_logo_tagline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61" y="6016217"/>
            <a:ext cx="1472529" cy="63398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DCA5AE4-5261-437B-8AEC-AF00DB4E2C7B}"/>
              </a:ext>
            </a:extLst>
          </p:cNvPr>
          <p:cNvCxnSpPr/>
          <p:nvPr userDrawn="1"/>
        </p:nvCxnSpPr>
        <p:spPr bwMode="gray">
          <a:xfrm>
            <a:off x="658635" y="1905493"/>
            <a:ext cx="6827520" cy="158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775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73456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6942315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133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1" name="Rectangle 10"/>
          <p:cNvSpPr/>
          <p:nvPr userDrawn="1"/>
        </p:nvSpPr>
        <p:spPr bwMode="lt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 descr="IRI_logo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52" y="6383925"/>
            <a:ext cx="667960" cy="36086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EC752A-024D-4EE1-BF1F-B2C51ECB100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</p:spTree>
    <p:extLst>
      <p:ext uri="{BB962C8B-B14F-4D97-AF65-F5344CB8AC3E}">
        <p14:creationId xmlns:p14="http://schemas.microsoft.com/office/powerpoint/2010/main" val="112733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2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7244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6942315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133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1" name="Rectangle 10"/>
          <p:cNvSpPr/>
          <p:nvPr userDrawn="1"/>
        </p:nvSpPr>
        <p:spPr bwMode="lt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 descr="IRI_logo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52" y="6383925"/>
            <a:ext cx="667960" cy="36086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F5AECEF-A99A-4ECB-A2A0-4A891FA319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</p:spTree>
    <p:extLst>
      <p:ext uri="{BB962C8B-B14F-4D97-AF65-F5344CB8AC3E}">
        <p14:creationId xmlns:p14="http://schemas.microsoft.com/office/powerpoint/2010/main" val="89763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3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71424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6942315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133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1" name="Rectangle 10"/>
          <p:cNvSpPr/>
          <p:nvPr userDrawn="1"/>
        </p:nvSpPr>
        <p:spPr bwMode="lt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 descr="IRI_logo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52" y="6383925"/>
            <a:ext cx="667960" cy="36086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3EF061A-5098-41C6-83C8-CED34CE2F3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</p:spTree>
    <p:extLst>
      <p:ext uri="{BB962C8B-B14F-4D97-AF65-F5344CB8AC3E}">
        <p14:creationId xmlns:p14="http://schemas.microsoft.com/office/powerpoint/2010/main" val="419913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4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736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6942315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133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1" name="Rectangle 10"/>
          <p:cNvSpPr/>
          <p:nvPr userDrawn="1"/>
        </p:nvSpPr>
        <p:spPr bwMode="lt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 descr="IRI_logo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52" y="6383925"/>
            <a:ext cx="667960" cy="36086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2EB1396-6E19-4CFA-8B2B-DDF994F48C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</p:spTree>
    <p:extLst>
      <p:ext uri="{BB962C8B-B14F-4D97-AF65-F5344CB8AC3E}">
        <p14:creationId xmlns:p14="http://schemas.microsoft.com/office/powerpoint/2010/main" val="332350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5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32"/>
            <a:ext cx="12192000" cy="46228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6942315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133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1" name="Rectangle 10"/>
          <p:cNvSpPr/>
          <p:nvPr userDrawn="1"/>
        </p:nvSpPr>
        <p:spPr bwMode="lt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 descr="IRI_logo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52" y="6383925"/>
            <a:ext cx="667960" cy="36086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904F2CC-5DCA-47E8-9C2E-BA4A69DD39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</p:spTree>
    <p:extLst>
      <p:ext uri="{BB962C8B-B14F-4D97-AF65-F5344CB8AC3E}">
        <p14:creationId xmlns:p14="http://schemas.microsoft.com/office/powerpoint/2010/main" val="302825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6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3296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6942315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133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1" name="Rectangle 10"/>
          <p:cNvSpPr/>
          <p:nvPr userDrawn="1"/>
        </p:nvSpPr>
        <p:spPr bwMode="lt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 descr="IRI_logo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52" y="6383925"/>
            <a:ext cx="667960" cy="36086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65CEBC-5834-41CB-B953-8EC3F47230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</p:spTree>
    <p:extLst>
      <p:ext uri="{BB962C8B-B14F-4D97-AF65-F5344CB8AC3E}">
        <p14:creationId xmlns:p14="http://schemas.microsoft.com/office/powerpoint/2010/main" val="197443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7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8069"/>
            <a:ext cx="12192000" cy="461264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6942315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133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1" name="Rectangle 10"/>
          <p:cNvSpPr/>
          <p:nvPr userDrawn="1"/>
        </p:nvSpPr>
        <p:spPr bwMode="lt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 descr="IRI_logo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52" y="6383925"/>
            <a:ext cx="667960" cy="36086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D385B58-13FE-4C85-9226-89514A5E6E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</p:spTree>
    <p:extLst>
      <p:ext uri="{BB962C8B-B14F-4D97-AF65-F5344CB8AC3E}">
        <p14:creationId xmlns:p14="http://schemas.microsoft.com/office/powerpoint/2010/main" val="50620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8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6344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6942315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133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1" name="Rectangle 10"/>
          <p:cNvSpPr/>
          <p:nvPr userDrawn="1"/>
        </p:nvSpPr>
        <p:spPr bwMode="lt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4" name="Picture 23" descr="IRI_logo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52" y="6383925"/>
            <a:ext cx="667960" cy="36086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049891A-0D55-4FEE-B8F3-24CC82BC39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</p:spTree>
    <p:extLst>
      <p:ext uri="{BB962C8B-B14F-4D97-AF65-F5344CB8AC3E}">
        <p14:creationId xmlns:p14="http://schemas.microsoft.com/office/powerpoint/2010/main" val="330195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9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5328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0" y="4160487"/>
            <a:ext cx="6942315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133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1" name="Rectangle 10"/>
          <p:cNvSpPr/>
          <p:nvPr userDrawn="1"/>
        </p:nvSpPr>
        <p:spPr bwMode="lt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533B2F4-B299-420B-8E56-6C01E0CDE7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261" y="2090275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</p:spTree>
    <p:extLst>
      <p:ext uri="{BB962C8B-B14F-4D97-AF65-F5344CB8AC3E}">
        <p14:creationId xmlns:p14="http://schemas.microsoft.com/office/powerpoint/2010/main" val="8195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2527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65261" y="2855142"/>
            <a:ext cx="6051433" cy="206610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2400"/>
              </a:spcAft>
              <a:buNone/>
              <a:defRPr sz="2133" b="0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5261" y="349251"/>
            <a:ext cx="7284940" cy="222329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800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– CAPS</a:t>
            </a:r>
          </a:p>
        </p:txBody>
      </p:sp>
      <p:sp>
        <p:nvSpPr>
          <p:cNvPr id="11" name="Rectangle 10"/>
          <p:cNvSpPr/>
          <p:nvPr userDrawn="1"/>
        </p:nvSpPr>
        <p:spPr bwMode="lt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 descr="IRI_logo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52" y="6383925"/>
            <a:ext cx="667960" cy="36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2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57835" y="1538021"/>
            <a:ext cx="7149987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057835" y="3736416"/>
            <a:ext cx="7149987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133" b="1">
                <a:solidFill>
                  <a:schemeClr val="tx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 bwMode="lt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 descr="IRI_logo_RGB.w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52" y="6383925"/>
            <a:ext cx="667960" cy="360867"/>
          </a:xfrm>
          <a:prstGeom prst="rect">
            <a:avLst/>
          </a:prstGeom>
        </p:spPr>
      </p:pic>
      <p:cxnSp>
        <p:nvCxnSpPr>
          <p:cNvPr id="15" name="Straight Connector 14"/>
          <p:cNvCxnSpPr/>
          <p:nvPr userDrawn="1"/>
        </p:nvCxnSpPr>
        <p:spPr>
          <a:xfrm>
            <a:off x="4051209" y="3539857"/>
            <a:ext cx="6827520" cy="1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 userDrawn="1"/>
        </p:nvSpPr>
        <p:spPr bwMode="ltGray">
          <a:xfrm>
            <a:off x="0" y="-6511"/>
            <a:ext cx="12192000" cy="213245"/>
          </a:xfrm>
          <a:prstGeom prst="rect">
            <a:avLst/>
          </a:prstGeom>
          <a:gradFill flip="none" rotWithShape="1">
            <a:gsLst>
              <a:gs pos="76000">
                <a:srgbClr val="007BBC"/>
              </a:gs>
              <a:gs pos="0">
                <a:schemeClr val="accent1"/>
              </a:gs>
              <a:gs pos="43000">
                <a:srgbClr val="004A93"/>
              </a:gs>
              <a:gs pos="56000">
                <a:srgbClr val="0062A7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8678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gray">
          <a:xfrm>
            <a:off x="0" y="6054371"/>
            <a:ext cx="12192000" cy="213245"/>
          </a:xfrm>
          <a:prstGeom prst="rect">
            <a:avLst/>
          </a:prstGeom>
          <a:gradFill flip="none" rotWithShape="1">
            <a:gsLst>
              <a:gs pos="76000">
                <a:srgbClr val="007BBC"/>
              </a:gs>
              <a:gs pos="0">
                <a:schemeClr val="accent1"/>
              </a:gs>
              <a:gs pos="43000">
                <a:srgbClr val="004A93"/>
              </a:gs>
              <a:gs pos="56000">
                <a:srgbClr val="0062A7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17" name="Straight Connector 16"/>
          <p:cNvCxnSpPr/>
          <p:nvPr userDrawn="1"/>
        </p:nvCxnSpPr>
        <p:spPr bwMode="gray">
          <a:xfrm>
            <a:off x="684755" y="1511717"/>
            <a:ext cx="682752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691381" y="1785489"/>
            <a:ext cx="6935689" cy="185505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691381" y="801377"/>
            <a:ext cx="6935689" cy="438156"/>
          </a:xfrm>
        </p:spPr>
        <p:txBody>
          <a:bodyPr anchor="b">
            <a:noAutofit/>
          </a:bodyPr>
          <a:lstStyle>
            <a:lvl1pPr marL="0" indent="0" algn="l">
              <a:buNone/>
              <a:defRPr sz="2133" b="1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1" name="Rectangle 20"/>
          <p:cNvSpPr/>
          <p:nvPr userDrawn="1"/>
        </p:nvSpPr>
        <p:spPr bwMode="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2" name="TextBox 21"/>
          <p:cNvSpPr txBox="1"/>
          <p:nvPr userDrawn="1"/>
        </p:nvSpPr>
        <p:spPr bwMode="gray"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23" name="Slide Number Placeholder 5"/>
          <p:cNvSpPr txBox="1">
            <a:spLocks/>
          </p:cNvSpPr>
          <p:nvPr userDrawn="1"/>
        </p:nvSpPr>
        <p:spPr bwMode="gray"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4" name="Picture 23" descr="IRI_logo_RGB.w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481852" y="6383925"/>
            <a:ext cx="667960" cy="36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gray">
          <a:xfrm>
            <a:off x="0" y="6054371"/>
            <a:ext cx="12192000" cy="213245"/>
          </a:xfrm>
          <a:prstGeom prst="rect">
            <a:avLst/>
          </a:prstGeom>
          <a:gradFill flip="none" rotWithShape="1">
            <a:gsLst>
              <a:gs pos="76000">
                <a:srgbClr val="007BBC"/>
              </a:gs>
              <a:gs pos="0">
                <a:schemeClr val="accent1"/>
              </a:gs>
              <a:gs pos="43000">
                <a:srgbClr val="004A93"/>
              </a:gs>
              <a:gs pos="56000">
                <a:srgbClr val="0062A7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Rectangle 20"/>
          <p:cNvSpPr/>
          <p:nvPr userDrawn="1"/>
        </p:nvSpPr>
        <p:spPr bwMode="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2" name="TextBox 21"/>
          <p:cNvSpPr txBox="1"/>
          <p:nvPr userDrawn="1"/>
        </p:nvSpPr>
        <p:spPr bwMode="gray"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23" name="Slide Number Placeholder 5"/>
          <p:cNvSpPr txBox="1">
            <a:spLocks/>
          </p:cNvSpPr>
          <p:nvPr userDrawn="1"/>
        </p:nvSpPr>
        <p:spPr bwMode="gray"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4" name="Picture 23" descr="IRI_logo_RGB.w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481852" y="6383925"/>
            <a:ext cx="667960" cy="36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6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gray">
          <a:xfrm>
            <a:off x="0" y="6054371"/>
            <a:ext cx="12192000" cy="213245"/>
          </a:xfrm>
          <a:prstGeom prst="rect">
            <a:avLst/>
          </a:prstGeom>
          <a:gradFill flip="none" rotWithShape="1">
            <a:gsLst>
              <a:gs pos="76000">
                <a:srgbClr val="007BBC"/>
              </a:gs>
              <a:gs pos="0">
                <a:schemeClr val="accent1"/>
              </a:gs>
              <a:gs pos="43000">
                <a:srgbClr val="004A93"/>
              </a:gs>
              <a:gs pos="56000">
                <a:srgbClr val="0062A7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Rectangle 20"/>
          <p:cNvSpPr/>
          <p:nvPr userDrawn="1"/>
        </p:nvSpPr>
        <p:spPr bwMode="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2" name="TextBox 21"/>
          <p:cNvSpPr txBox="1"/>
          <p:nvPr userDrawn="1"/>
        </p:nvSpPr>
        <p:spPr bwMode="gray"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23" name="Slide Number Placeholder 5"/>
          <p:cNvSpPr txBox="1">
            <a:spLocks/>
          </p:cNvSpPr>
          <p:nvPr userDrawn="1"/>
        </p:nvSpPr>
        <p:spPr bwMode="gray"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4" name="Picture 23" descr="IRI_logo_RGB.wmf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481852" y="6383925"/>
            <a:ext cx="667960" cy="360867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26720" y="369864"/>
            <a:ext cx="11338560" cy="6318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 for 1 or 2 line headlines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26721" y="1174745"/>
            <a:ext cx="11338559" cy="330200"/>
          </a:xfrm>
        </p:spPr>
        <p:txBody>
          <a:bodyPr/>
          <a:lstStyle>
            <a:lvl1pPr marL="0" indent="0">
              <a:buNone/>
              <a:defRPr sz="1867" b="1"/>
            </a:lvl1pPr>
            <a:lvl2pPr marL="350827" indent="0">
              <a:buNone/>
              <a:defRPr/>
            </a:lvl2pPr>
            <a:lvl3pPr marL="674671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525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&amp; Extra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6720" y="369864"/>
            <a:ext cx="11338560" cy="6318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 for 1 or 2 line headlines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26721" y="1790358"/>
            <a:ext cx="11338559" cy="437549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67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67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67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26721" y="1174745"/>
            <a:ext cx="11338559" cy="330200"/>
          </a:xfrm>
        </p:spPr>
        <p:txBody>
          <a:bodyPr/>
          <a:lstStyle>
            <a:lvl1pPr marL="0" indent="0">
              <a:buNone/>
              <a:defRPr sz="1867" b="1"/>
            </a:lvl1pPr>
            <a:lvl2pPr marL="350827" indent="0">
              <a:buNone/>
              <a:defRPr/>
            </a:lvl2pPr>
            <a:lvl3pPr marL="674671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493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6720" y="369864"/>
            <a:ext cx="11338560" cy="6318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 for 1 or 2 line headlines</a:t>
            </a:r>
          </a:p>
        </p:txBody>
      </p:sp>
    </p:spTree>
    <p:extLst>
      <p:ext uri="{BB962C8B-B14F-4D97-AF65-F5344CB8AC3E}">
        <p14:creationId xmlns:p14="http://schemas.microsoft.com/office/powerpoint/2010/main" val="235776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&amp; Sub-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6720" y="369864"/>
            <a:ext cx="11338560" cy="6318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 for 1 or 2 line headlines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26721" y="1174745"/>
            <a:ext cx="11338559" cy="330200"/>
          </a:xfrm>
        </p:spPr>
        <p:txBody>
          <a:bodyPr/>
          <a:lstStyle>
            <a:lvl1pPr marL="0" indent="0">
              <a:buNone/>
              <a:defRPr sz="1867" b="1"/>
            </a:lvl1pPr>
            <a:lvl2pPr marL="350827" indent="0">
              <a:buNone/>
              <a:defRPr/>
            </a:lvl2pPr>
            <a:lvl3pPr marL="674671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128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Product 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26720" y="369864"/>
            <a:ext cx="9045933" cy="6318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 for 1 or 2 line headlines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 bwMode="gray">
          <a:xfrm>
            <a:off x="426721" y="1174745"/>
            <a:ext cx="11338559" cy="330200"/>
          </a:xfrm>
        </p:spPr>
        <p:txBody>
          <a:bodyPr/>
          <a:lstStyle>
            <a:lvl1pPr marL="0" indent="0">
              <a:buNone/>
              <a:defRPr sz="1867" b="1"/>
            </a:lvl1pPr>
            <a:lvl2pPr marL="350827" indent="0">
              <a:buNone/>
              <a:defRPr/>
            </a:lvl2pPr>
            <a:lvl3pPr marL="674671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7"/>
          <a:stretch/>
        </p:blipFill>
        <p:spPr bwMode="gray">
          <a:xfrm>
            <a:off x="9224530" y="219738"/>
            <a:ext cx="2527996" cy="109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7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gray">
          <a:xfrm>
            <a:off x="0" y="-6511"/>
            <a:ext cx="12192000" cy="3796633"/>
          </a:xfrm>
          <a:prstGeom prst="rect">
            <a:avLst/>
          </a:prstGeom>
          <a:gradFill flip="none" rotWithShape="1">
            <a:gsLst>
              <a:gs pos="76000">
                <a:srgbClr val="007BBC"/>
              </a:gs>
              <a:gs pos="0">
                <a:schemeClr val="accent1"/>
              </a:gs>
              <a:gs pos="43000">
                <a:srgbClr val="004A93"/>
              </a:gs>
              <a:gs pos="56000">
                <a:srgbClr val="0062A7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426720" y="369864"/>
            <a:ext cx="11338560" cy="6318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 for 1 or 2 line headlines</a:t>
            </a:r>
          </a:p>
        </p:txBody>
      </p:sp>
      <p:cxnSp>
        <p:nvCxnSpPr>
          <p:cNvPr id="4" name="Straight Connector 3"/>
          <p:cNvCxnSpPr/>
          <p:nvPr userDrawn="1"/>
        </p:nvCxnSpPr>
        <p:spPr bwMode="gray">
          <a:xfrm>
            <a:off x="426720" y="1081566"/>
            <a:ext cx="11338560" cy="158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5"/>
          <p:cNvSpPr>
            <a:spLocks noGrp="1"/>
          </p:cNvSpPr>
          <p:nvPr>
            <p:ph type="body" sz="quarter" idx="11"/>
          </p:nvPr>
        </p:nvSpPr>
        <p:spPr bwMode="gray">
          <a:xfrm>
            <a:off x="426721" y="1174745"/>
            <a:ext cx="11338559" cy="330200"/>
          </a:xfrm>
        </p:spPr>
        <p:txBody>
          <a:bodyPr/>
          <a:lstStyle>
            <a:lvl1pPr marL="0" indent="0">
              <a:buNone/>
              <a:defRPr sz="1867" b="0">
                <a:solidFill>
                  <a:schemeClr val="bg1"/>
                </a:solidFill>
              </a:defRPr>
            </a:lvl1pPr>
            <a:lvl2pPr marL="350827" indent="0">
              <a:buNone/>
              <a:defRPr/>
            </a:lvl2pPr>
            <a:lvl3pPr marL="674671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171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-Branded 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gray">
          <a:xfrm>
            <a:off x="0" y="727960"/>
            <a:ext cx="12192000" cy="352552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 bwMode="gray">
          <a:xfrm>
            <a:off x="0" y="1543496"/>
            <a:ext cx="12192000" cy="201593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7466"/>
              </a:lnSpc>
            </a:pPr>
            <a:r>
              <a:rPr lang="en-US" sz="7200" b="1" spc="0" dirty="0">
                <a:solidFill>
                  <a:schemeClr val="accent1"/>
                </a:solidFill>
              </a:rPr>
              <a:t>THANK</a:t>
            </a:r>
            <a:br>
              <a:rPr lang="en-US" sz="7200" b="1" spc="0" dirty="0">
                <a:solidFill>
                  <a:schemeClr val="accent1"/>
                </a:solidFill>
              </a:rPr>
            </a:br>
            <a:r>
              <a:rPr lang="en-US" sz="7200" b="1" spc="0" dirty="0">
                <a:solidFill>
                  <a:schemeClr val="accent1"/>
                </a:solidFill>
              </a:rPr>
              <a:t>YOU!</a:t>
            </a:r>
          </a:p>
        </p:txBody>
      </p:sp>
      <p:sp>
        <p:nvSpPr>
          <p:cNvPr id="5" name="TextBox 4"/>
          <p:cNvSpPr txBox="1"/>
          <p:nvPr userDrawn="1"/>
        </p:nvSpPr>
        <p:spPr bwMode="gray">
          <a:xfrm>
            <a:off x="2" y="4030492"/>
            <a:ext cx="12191999" cy="206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600"/>
              </a:spcAft>
            </a:pPr>
            <a:r>
              <a:rPr lang="en-US" sz="2133" b="1" dirty="0">
                <a:solidFill>
                  <a:schemeClr val="accent3"/>
                </a:solidFill>
              </a:rPr>
              <a:t>For More Information, Contact Us…</a:t>
            </a:r>
          </a:p>
          <a:p>
            <a:pPr algn="ctr">
              <a:spcAft>
                <a:spcPts val="1600"/>
              </a:spcAft>
            </a:pPr>
            <a:r>
              <a:rPr lang="en-US" sz="1600" b="1" dirty="0">
                <a:solidFill>
                  <a:srgbClr val="616365"/>
                </a:solidFill>
              </a:rPr>
              <a:t>IRI Global Headquarters</a:t>
            </a:r>
            <a:br>
              <a:rPr lang="en-US" sz="1600" dirty="0">
                <a:solidFill>
                  <a:srgbClr val="616365"/>
                </a:solidFill>
              </a:rPr>
            </a:br>
            <a:r>
              <a:rPr lang="en-US" sz="1600" dirty="0">
                <a:solidFill>
                  <a:srgbClr val="616365"/>
                </a:solidFill>
              </a:rPr>
              <a:t>150 North Clinton Street, Chicago, IL 60661-1416</a:t>
            </a:r>
            <a:br>
              <a:rPr lang="en-US" sz="1600" dirty="0">
                <a:solidFill>
                  <a:srgbClr val="616365"/>
                </a:solidFill>
              </a:rPr>
            </a:br>
            <a:r>
              <a:rPr lang="en-US" sz="1600" dirty="0">
                <a:solidFill>
                  <a:srgbClr val="616365"/>
                </a:solidFill>
              </a:rPr>
              <a:t>IRI@IRIworldwide.com</a:t>
            </a:r>
            <a:br>
              <a:rPr lang="en-US" sz="1600" dirty="0">
                <a:solidFill>
                  <a:srgbClr val="616365"/>
                </a:solidFill>
              </a:rPr>
            </a:br>
            <a:r>
              <a:rPr lang="en-US" sz="1600" dirty="0">
                <a:solidFill>
                  <a:srgbClr val="616365"/>
                </a:solidFill>
              </a:rPr>
              <a:t>+1 312.726.1221</a:t>
            </a:r>
          </a:p>
          <a:p>
            <a:pPr algn="ctr">
              <a:spcAft>
                <a:spcPts val="1600"/>
              </a:spcAft>
            </a:pPr>
            <a:r>
              <a:rPr lang="en-US" sz="1600" dirty="0">
                <a:solidFill>
                  <a:schemeClr val="accent3"/>
                </a:solidFill>
              </a:rPr>
              <a:t>Follow us on Twitter: </a:t>
            </a:r>
            <a:r>
              <a:rPr lang="en-US" sz="1600" b="1" dirty="0">
                <a:solidFill>
                  <a:schemeClr val="accent3"/>
                </a:solidFill>
              </a:rPr>
              <a:t>@</a:t>
            </a:r>
            <a:r>
              <a:rPr lang="en-US" sz="1600" b="1" dirty="0" err="1">
                <a:solidFill>
                  <a:schemeClr val="accent3"/>
                </a:solidFill>
              </a:rPr>
              <a:t>IRIworldwide</a:t>
            </a:r>
            <a:endParaRPr lang="en-US" sz="1600" b="1" dirty="0">
              <a:solidFill>
                <a:schemeClr val="accent3"/>
              </a:solidFill>
            </a:endParaRPr>
          </a:p>
        </p:txBody>
      </p:sp>
      <p:pic>
        <p:nvPicPr>
          <p:cNvPr id="6" name="Picture 5" descr="IRI_logo_RGB.wmf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3094"/>
          <a:stretch/>
        </p:blipFill>
        <p:spPr bwMode="gray">
          <a:xfrm>
            <a:off x="8944189" y="1358134"/>
            <a:ext cx="1978993" cy="22793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07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Advanced User - Alt 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ADB40A-D463-4AC9-AC39-1611ACDCBC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107" b="7320"/>
          <a:stretch/>
        </p:blipFill>
        <p:spPr>
          <a:xfrm>
            <a:off x="0" y="-81279"/>
            <a:ext cx="12192000" cy="5720496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 bwMode="gray">
          <a:xfrm>
            <a:off x="0" y="5639216"/>
            <a:ext cx="12192000" cy="213245"/>
          </a:xfrm>
          <a:prstGeom prst="rect">
            <a:avLst/>
          </a:prstGeom>
          <a:gradFill flip="none" rotWithShape="1">
            <a:gsLst>
              <a:gs pos="76000">
                <a:srgbClr val="007BBC"/>
              </a:gs>
              <a:gs pos="0">
                <a:schemeClr val="accent1"/>
              </a:gs>
              <a:gs pos="43000">
                <a:srgbClr val="004A93"/>
              </a:gs>
              <a:gs pos="56000">
                <a:srgbClr val="0062A7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Text Placeholder 7"/>
          <p:cNvSpPr>
            <a:spLocks noGrp="1"/>
          </p:cNvSpPr>
          <p:nvPr userDrawn="1">
            <p:ph type="body" sz="quarter" idx="10"/>
          </p:nvPr>
        </p:nvSpPr>
        <p:spPr>
          <a:xfrm>
            <a:off x="665260" y="3435273"/>
            <a:ext cx="4984744" cy="62073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67" b="1">
                <a:solidFill>
                  <a:schemeClr val="bg1"/>
                </a:solidFill>
              </a:defRPr>
            </a:lvl1pPr>
            <a:lvl2pPr marL="0">
              <a:lnSpc>
                <a:spcPct val="100000"/>
              </a:lnSpc>
              <a:buNone/>
              <a:defRPr sz="1867"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0" name="Text Placeholder 9"/>
          <p:cNvSpPr>
            <a:spLocks noGrp="1"/>
          </p:cNvSpPr>
          <p:nvPr userDrawn="1">
            <p:ph type="body" sz="quarter" idx="11"/>
          </p:nvPr>
        </p:nvSpPr>
        <p:spPr>
          <a:xfrm>
            <a:off x="665260" y="4592454"/>
            <a:ext cx="4984744" cy="46597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 userDrawn="1"/>
        </p:nvCxnSpPr>
        <p:spPr bwMode="gray">
          <a:xfrm>
            <a:off x="658635" y="1158114"/>
            <a:ext cx="6827520" cy="1588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65261" y="1342897"/>
            <a:ext cx="6935689" cy="1855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533"/>
              </a:lnSpc>
              <a:defRPr sz="4267" b="1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– ALL CAPS</a:t>
            </a:r>
            <a:br>
              <a:rPr lang="en-US" dirty="0"/>
            </a:br>
            <a:r>
              <a:rPr lang="en-US" dirty="0"/>
              <a:t>3 LINES OF COPY MAX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665261" y="536763"/>
            <a:ext cx="6935689" cy="438156"/>
          </a:xfrm>
        </p:spPr>
        <p:txBody>
          <a:bodyPr anchor="b">
            <a:noAutofit/>
          </a:bodyPr>
          <a:lstStyle>
            <a:lvl1pPr marL="0" indent="0" algn="l">
              <a:buNone/>
              <a:defRPr sz="2133" b="1">
                <a:ln>
                  <a:noFill/>
                </a:ln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10" descr="IRI_logo_tagline_RGB.wm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61" y="6016217"/>
            <a:ext cx="1472529" cy="6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8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 bwMode="gray">
          <a:xfrm>
            <a:off x="426725" y="1126935"/>
            <a:ext cx="11338559" cy="330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/>
            </a:lvl1pPr>
            <a:lvl2pPr marL="263113" indent="0">
              <a:buNone/>
              <a:defRPr/>
            </a:lvl2pPr>
            <a:lvl3pPr marL="505990" indent="0">
              <a:buNone/>
              <a:defRPr/>
            </a:lvl3pPr>
            <a:lvl4pPr marL="1028649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gray">
          <a:xfrm>
            <a:off x="426720" y="486569"/>
            <a:ext cx="11338560" cy="47386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 for 1 or 2 line headlines </a:t>
            </a:r>
          </a:p>
        </p:txBody>
      </p:sp>
    </p:spTree>
    <p:extLst>
      <p:ext uri="{BB962C8B-B14F-4D97-AF65-F5344CB8AC3E}">
        <p14:creationId xmlns:p14="http://schemas.microsoft.com/office/powerpoint/2010/main" val="12535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slide w/o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50812"/>
            <a:ext cx="11012015" cy="6318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54762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 userDrawn="1"/>
        </p:nvSpPr>
        <p:spPr bwMode="auto">
          <a:xfrm flipH="1">
            <a:off x="3983765" y="0"/>
            <a:ext cx="8208235" cy="6858000"/>
          </a:xfrm>
          <a:prstGeom prst="wedgeRectCallout">
            <a:avLst>
              <a:gd name="adj1" fmla="val -19924"/>
              <a:gd name="adj2" fmla="val 50142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16" name="Ellipse 15"/>
          <p:cNvSpPr>
            <a:spLocks/>
          </p:cNvSpPr>
          <p:nvPr userDrawn="1"/>
        </p:nvSpPr>
        <p:spPr>
          <a:xfrm>
            <a:off x="4559829" y="-27384"/>
            <a:ext cx="6960000" cy="6960000"/>
          </a:xfrm>
          <a:prstGeom prst="ellipse">
            <a:avLst/>
          </a:prstGeom>
          <a:gradFill flip="none" rotWithShape="1">
            <a:gsLst>
              <a:gs pos="21000">
                <a:schemeClr val="bg1"/>
              </a:gs>
              <a:gs pos="56000">
                <a:schemeClr val="tx1">
                  <a:lumMod val="50000"/>
                  <a:lumOff val="50000"/>
                </a:schemeClr>
              </a:gs>
              <a:gs pos="86000">
                <a:schemeClr val="tx1">
                  <a:lumMod val="65000"/>
                  <a:lumOff val="3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fr-FR" sz="2400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0"/>
          </p:nvPr>
        </p:nvSpPr>
        <p:spPr>
          <a:xfrm>
            <a:off x="4847168" y="933053"/>
            <a:ext cx="6433409" cy="384042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none"/>
        </p:style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5867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Pentagone 7"/>
          <p:cNvSpPr/>
          <p:nvPr userDrawn="1"/>
        </p:nvSpPr>
        <p:spPr>
          <a:xfrm rot="5400000">
            <a:off x="5063547" y="-1779240"/>
            <a:ext cx="5376597" cy="8880309"/>
          </a:xfrm>
          <a:prstGeom prst="homePlate">
            <a:avLst>
              <a:gd name="adj" fmla="val 31110"/>
            </a:avLst>
          </a:prstGeom>
          <a:noFill/>
          <a:ln w="28575">
            <a:noFill/>
          </a:ln>
          <a:effectLst>
            <a:outerShdw blurRad="63500" rotWithShape="0">
              <a:schemeClr val="bg1"/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Rectangle 13"/>
          <p:cNvSpPr>
            <a:spLocks/>
          </p:cNvSpPr>
          <p:nvPr userDrawn="1"/>
        </p:nvSpPr>
        <p:spPr>
          <a:xfrm>
            <a:off x="29029" y="1028733"/>
            <a:ext cx="3936000" cy="4128459"/>
          </a:xfrm>
          <a:prstGeom prst="wedgeRectCallout">
            <a:avLst>
              <a:gd name="adj1" fmla="val 61172"/>
              <a:gd name="adj2" fmla="val 17895"/>
            </a:avLst>
          </a:prstGeom>
          <a:solidFill>
            <a:srgbClr val="FFFFFF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041" y="1855307"/>
            <a:ext cx="3749704" cy="258436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861" y="4965171"/>
            <a:ext cx="6432000" cy="1008000"/>
          </a:xfr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3733" b="1" baseline="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70969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gradFill flip="none" rotWithShape="1"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-12294"/>
            <a:ext cx="1344149" cy="6384000"/>
          </a:xfrm>
          <a:prstGeom prst="rect">
            <a:avLst/>
          </a:prstGeom>
          <a:solidFill>
            <a:srgbClr val="FF050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/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4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fr-FR" dirty="0"/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24340" y="7371"/>
            <a:ext cx="1295467" cy="6384000"/>
          </a:xfrm>
          <a:ln>
            <a:noFill/>
          </a:ln>
        </p:spPr>
        <p:txBody>
          <a:bodyPr vert="wordArtVert"/>
          <a:lstStyle>
            <a:lvl1pPr algn="ctr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7" name="Image 6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85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323981"/>
            <a:ext cx="12192000" cy="9744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4213"/>
            <a:ext cx="12192000" cy="864000"/>
          </a:xfrm>
          <a:effectLst/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4781" y="1433390"/>
            <a:ext cx="11512447" cy="4941463"/>
          </a:xfrm>
          <a:effectLst/>
        </p:spPr>
        <p:txBody>
          <a:bodyPr anchor="t"/>
          <a:lstStyle>
            <a:lvl1pPr>
              <a:defRPr sz="2667" u="none">
                <a:effectLst/>
              </a:defRPr>
            </a:lvl1pPr>
            <a:lvl2pPr>
              <a:defRPr sz="2400"/>
            </a:lvl2pPr>
            <a:lvl3pPr>
              <a:defRPr sz="2133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67937" y="6462000"/>
            <a:ext cx="720000" cy="396000"/>
          </a:xfrm>
        </p:spPr>
        <p:txBody>
          <a:bodyPr anchor="b"/>
          <a:lstStyle>
            <a:lvl1pPr>
              <a:defRPr sz="1333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ZoneTexte 8"/>
          <p:cNvSpPr txBox="1"/>
          <p:nvPr userDrawn="1"/>
        </p:nvSpPr>
        <p:spPr>
          <a:xfrm>
            <a:off x="0" y="5996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0072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 userDrawn="1"/>
        </p:nvSpPr>
        <p:spPr bwMode="auto">
          <a:xfrm>
            <a:off x="0" y="2"/>
            <a:ext cx="12192000" cy="2468892"/>
          </a:xfrm>
          <a:prstGeom prst="rect">
            <a:avLst/>
          </a:prstGeom>
          <a:solidFill>
            <a:srgbClr val="FF050F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4024" y="2853267"/>
            <a:ext cx="8784299" cy="3532280"/>
          </a:xfr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t">
            <a:noAutofit/>
          </a:bodyPr>
          <a:lstStyle>
            <a:lvl1pPr marL="0" indent="0" algn="r">
              <a:lnSpc>
                <a:spcPct val="80000"/>
              </a:lnSpc>
              <a:buNone/>
              <a:defRPr sz="4267">
                <a:solidFill>
                  <a:schemeClr val="bg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-27384"/>
            <a:ext cx="12192000" cy="1550184"/>
          </a:xfrm>
          <a:prstGeom prst="wedgeRectCallout">
            <a:avLst>
              <a:gd name="adj1" fmla="val -20539"/>
              <a:gd name="adj2" fmla="val 87174"/>
            </a:avLst>
          </a:prstGeom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909186"/>
            <a:endParaRPr lang="fr-FR" sz="15333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28072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323981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1233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lang="fr-FR" sz="3200" b="1" kern="120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8" name="Image 7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3845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44640" y="503963"/>
            <a:ext cx="6912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0250" y="2341763"/>
            <a:ext cx="4416636" cy="4032000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buNone/>
              <a:defRPr sz="26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23981"/>
            <a:ext cx="4848000" cy="1692000"/>
          </a:xfrm>
          <a:prstGeom prst="wedgeRectCallout">
            <a:avLst/>
          </a:prstGeom>
          <a:solidFill>
            <a:srgbClr val="FF050F"/>
          </a:solidFill>
          <a:ln>
            <a:noFill/>
          </a:ln>
          <a:effectLst>
            <a:outerShdw blurRad="228600" dist="1270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1811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5632" y="503963"/>
            <a:ext cx="6984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23981"/>
            <a:ext cx="4847860" cy="1920000"/>
          </a:xfrm>
          <a:custGeom>
            <a:avLst/>
            <a:gdLst>
              <a:gd name="connsiteX0" fmla="*/ 0 w 3302865"/>
              <a:gd name="connsiteY0" fmla="*/ 0 h 1269000"/>
              <a:gd name="connsiteX1" fmla="*/ 1926671 w 3302865"/>
              <a:gd name="connsiteY1" fmla="*/ 0 h 1269000"/>
              <a:gd name="connsiteX2" fmla="*/ 1926671 w 3302865"/>
              <a:gd name="connsiteY2" fmla="*/ 0 h 1269000"/>
              <a:gd name="connsiteX3" fmla="*/ 2752388 w 3302865"/>
              <a:gd name="connsiteY3" fmla="*/ 0 h 1269000"/>
              <a:gd name="connsiteX4" fmla="*/ 3302865 w 3302865"/>
              <a:gd name="connsiteY4" fmla="*/ 0 h 1269000"/>
              <a:gd name="connsiteX5" fmla="*/ 3302865 w 3302865"/>
              <a:gd name="connsiteY5" fmla="*/ 740250 h 1269000"/>
              <a:gd name="connsiteX6" fmla="*/ 3372588 w 3302865"/>
              <a:gd name="connsiteY6" fmla="*/ 847184 h 1269000"/>
              <a:gd name="connsiteX7" fmla="*/ 3302865 w 3302865"/>
              <a:gd name="connsiteY7" fmla="*/ 1057500 h 1269000"/>
              <a:gd name="connsiteX8" fmla="*/ 3302865 w 3302865"/>
              <a:gd name="connsiteY8" fmla="*/ 1269000 h 1269000"/>
              <a:gd name="connsiteX9" fmla="*/ 2752388 w 3302865"/>
              <a:gd name="connsiteY9" fmla="*/ 1269000 h 1269000"/>
              <a:gd name="connsiteX10" fmla="*/ 1926671 w 3302865"/>
              <a:gd name="connsiteY10" fmla="*/ 1269000 h 1269000"/>
              <a:gd name="connsiteX11" fmla="*/ 1926671 w 3302865"/>
              <a:gd name="connsiteY11" fmla="*/ 1269000 h 1269000"/>
              <a:gd name="connsiteX12" fmla="*/ 0 w 3302865"/>
              <a:gd name="connsiteY12" fmla="*/ 1269000 h 1269000"/>
              <a:gd name="connsiteX13" fmla="*/ 0 w 3302865"/>
              <a:gd name="connsiteY13" fmla="*/ 1057500 h 1269000"/>
              <a:gd name="connsiteX14" fmla="*/ 0 w 3302865"/>
              <a:gd name="connsiteY14" fmla="*/ 740250 h 1269000"/>
              <a:gd name="connsiteX15" fmla="*/ 0 w 3302865"/>
              <a:gd name="connsiteY15" fmla="*/ 740250 h 1269000"/>
              <a:gd name="connsiteX16" fmla="*/ 0 w 3302865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523658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299560 w 3371567"/>
              <a:gd name="connsiteY7" fmla="*/ 955706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71567" h="1269000">
                <a:moveTo>
                  <a:pt x="0" y="0"/>
                </a:moveTo>
                <a:lnTo>
                  <a:pt x="1926671" y="0"/>
                </a:lnTo>
                <a:lnTo>
                  <a:pt x="1926671" y="0"/>
                </a:lnTo>
                <a:lnTo>
                  <a:pt x="2752388" y="0"/>
                </a:lnTo>
                <a:lnTo>
                  <a:pt x="3302865" y="0"/>
                </a:lnTo>
                <a:cubicBezTo>
                  <a:pt x="3301763" y="174553"/>
                  <a:pt x="3300662" y="205089"/>
                  <a:pt x="3299560" y="379642"/>
                </a:cubicBezTo>
                <a:cubicBezTo>
                  <a:pt x="3281997" y="398854"/>
                  <a:pt x="3347224" y="559832"/>
                  <a:pt x="3371567" y="667674"/>
                </a:cubicBezTo>
                <a:lnTo>
                  <a:pt x="3299560" y="955706"/>
                </a:lnTo>
                <a:cubicBezTo>
                  <a:pt x="3300662" y="1060137"/>
                  <a:pt x="3301763" y="1164569"/>
                  <a:pt x="3302865" y="1269000"/>
                </a:cubicBezTo>
                <a:lnTo>
                  <a:pt x="2752388" y="1269000"/>
                </a:lnTo>
                <a:lnTo>
                  <a:pt x="1926671" y="1269000"/>
                </a:lnTo>
                <a:lnTo>
                  <a:pt x="1926671" y="1269000"/>
                </a:lnTo>
                <a:lnTo>
                  <a:pt x="0" y="1269000"/>
                </a:lnTo>
                <a:lnTo>
                  <a:pt x="0" y="1057500"/>
                </a:lnTo>
                <a:lnTo>
                  <a:pt x="0" y="740250"/>
                </a:lnTo>
                <a:lnTo>
                  <a:pt x="0" y="740250"/>
                </a:lnTo>
                <a:lnTo>
                  <a:pt x="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228600" dist="1270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335361" y="2437089"/>
            <a:ext cx="4417484" cy="39370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7328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7051" y="1529620"/>
            <a:ext cx="5257071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4992"/>
            <a:ext cx="12192000" cy="864000"/>
          </a:xfr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t"/>
          <a:lstStyle>
            <a:lvl1pPr>
              <a:lnSpc>
                <a:spcPct val="80000"/>
              </a:lnSpc>
              <a:defRPr lang="en-US" sz="3200" b="1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27050" y="2276872"/>
            <a:ext cx="5257063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9542" y="1540253"/>
            <a:ext cx="5285409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79542" y="2276872"/>
            <a:ext cx="5285409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944147" y="6501341"/>
            <a:ext cx="1062155" cy="35665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2063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 userDrawn="1"/>
        </p:nvSpPr>
        <p:spPr bwMode="auto">
          <a:xfrm flipH="1">
            <a:off x="4655840" y="0"/>
            <a:ext cx="7536160" cy="6858000"/>
          </a:xfrm>
          <a:prstGeom prst="wedgeRectCallout">
            <a:avLst>
              <a:gd name="adj1" fmla="val -19924"/>
              <a:gd name="adj2" fmla="val 50142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16" name="Ellipse 15"/>
          <p:cNvSpPr>
            <a:spLocks/>
          </p:cNvSpPr>
          <p:nvPr userDrawn="1"/>
        </p:nvSpPr>
        <p:spPr>
          <a:xfrm rot="10377363">
            <a:off x="5095936" y="0"/>
            <a:ext cx="6782848" cy="6720000"/>
          </a:xfrm>
          <a:prstGeom prst="ellipse">
            <a:avLst/>
          </a:prstGeom>
          <a:gradFill>
            <a:gsLst>
              <a:gs pos="0">
                <a:schemeClr val="tx1"/>
              </a:gs>
              <a:gs pos="83000">
                <a:schemeClr val="bg1"/>
              </a:gs>
              <a:gs pos="0">
                <a:schemeClr val="tx1">
                  <a:lumMod val="65000"/>
                  <a:lumOff val="35000"/>
                </a:schemeClr>
              </a:gs>
            </a:gsLst>
            <a:path path="rect">
              <a:fillToRect l="100000" t="100000"/>
            </a:path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fr-FR" sz="2400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0"/>
          </p:nvPr>
        </p:nvSpPr>
        <p:spPr>
          <a:xfrm>
            <a:off x="5615947" y="740701"/>
            <a:ext cx="5856651" cy="384042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none"/>
        </p:style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5867" b="1" baseline="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Pentagone 7"/>
          <p:cNvSpPr/>
          <p:nvPr userDrawn="1"/>
        </p:nvSpPr>
        <p:spPr>
          <a:xfrm rot="5400000">
            <a:off x="5063547" y="-1779240"/>
            <a:ext cx="5376597" cy="8880309"/>
          </a:xfrm>
          <a:prstGeom prst="homePlate">
            <a:avLst>
              <a:gd name="adj" fmla="val 31110"/>
            </a:avLst>
          </a:prstGeom>
          <a:noFill/>
          <a:ln w="28575">
            <a:noFill/>
          </a:ln>
          <a:effectLst>
            <a:outerShdw blurRad="63500" rotWithShape="0">
              <a:schemeClr val="bg1"/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9" name="Rectangle 8"/>
          <p:cNvSpPr/>
          <p:nvPr userDrawn="1"/>
        </p:nvSpPr>
        <p:spPr>
          <a:xfrm>
            <a:off x="4847862" y="451952"/>
            <a:ext cx="7680853" cy="408345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4" name="Rectangle 13"/>
          <p:cNvSpPr>
            <a:spLocks/>
          </p:cNvSpPr>
          <p:nvPr userDrawn="1"/>
        </p:nvSpPr>
        <p:spPr>
          <a:xfrm>
            <a:off x="0" y="0"/>
            <a:ext cx="4978024" cy="6858000"/>
          </a:xfrm>
          <a:custGeom>
            <a:avLst/>
            <a:gdLst>
              <a:gd name="connsiteX0" fmla="*/ 0 w 4655840"/>
              <a:gd name="connsiteY0" fmla="*/ 0 h 6858000"/>
              <a:gd name="connsiteX1" fmla="*/ 2715907 w 4655840"/>
              <a:gd name="connsiteY1" fmla="*/ 0 h 6858000"/>
              <a:gd name="connsiteX2" fmla="*/ 2715907 w 4655840"/>
              <a:gd name="connsiteY2" fmla="*/ 0 h 6858000"/>
              <a:gd name="connsiteX3" fmla="*/ 3879867 w 4655840"/>
              <a:gd name="connsiteY3" fmla="*/ 0 h 6858000"/>
              <a:gd name="connsiteX4" fmla="*/ 4655840 w 4655840"/>
              <a:gd name="connsiteY4" fmla="*/ 0 h 6858000"/>
              <a:gd name="connsiteX5" fmla="*/ 4655840 w 4655840"/>
              <a:gd name="connsiteY5" fmla="*/ 4000500 h 6858000"/>
              <a:gd name="connsiteX6" fmla="*/ 4978024 w 4655840"/>
              <a:gd name="connsiteY6" fmla="*/ 4541916 h 6858000"/>
              <a:gd name="connsiteX7" fmla="*/ 4655840 w 4655840"/>
              <a:gd name="connsiteY7" fmla="*/ 5715000 h 6858000"/>
              <a:gd name="connsiteX8" fmla="*/ 4655840 w 4655840"/>
              <a:gd name="connsiteY8" fmla="*/ 6858000 h 6858000"/>
              <a:gd name="connsiteX9" fmla="*/ 3879867 w 4655840"/>
              <a:gd name="connsiteY9" fmla="*/ 6858000 h 6858000"/>
              <a:gd name="connsiteX10" fmla="*/ 2715907 w 4655840"/>
              <a:gd name="connsiteY10" fmla="*/ 6858000 h 6858000"/>
              <a:gd name="connsiteX11" fmla="*/ 2715907 w 4655840"/>
              <a:gd name="connsiteY11" fmla="*/ 6858000 h 6858000"/>
              <a:gd name="connsiteX12" fmla="*/ 0 w 4655840"/>
              <a:gd name="connsiteY12" fmla="*/ 6858000 h 6858000"/>
              <a:gd name="connsiteX13" fmla="*/ 0 w 4655840"/>
              <a:gd name="connsiteY13" fmla="*/ 5715000 h 6858000"/>
              <a:gd name="connsiteX14" fmla="*/ 0 w 4655840"/>
              <a:gd name="connsiteY14" fmla="*/ 4000500 h 6858000"/>
              <a:gd name="connsiteX15" fmla="*/ 0 w 4655840"/>
              <a:gd name="connsiteY15" fmla="*/ 4000500 h 6858000"/>
              <a:gd name="connsiteX16" fmla="*/ 0 w 4655840"/>
              <a:gd name="connsiteY16" fmla="*/ 0 h 6858000"/>
              <a:gd name="connsiteX0" fmla="*/ 0 w 4978024"/>
              <a:gd name="connsiteY0" fmla="*/ 0 h 6858000"/>
              <a:gd name="connsiteX1" fmla="*/ 2715907 w 4978024"/>
              <a:gd name="connsiteY1" fmla="*/ 0 h 6858000"/>
              <a:gd name="connsiteX2" fmla="*/ 2715907 w 4978024"/>
              <a:gd name="connsiteY2" fmla="*/ 0 h 6858000"/>
              <a:gd name="connsiteX3" fmla="*/ 3879867 w 4978024"/>
              <a:gd name="connsiteY3" fmla="*/ 0 h 6858000"/>
              <a:gd name="connsiteX4" fmla="*/ 4655840 w 4978024"/>
              <a:gd name="connsiteY4" fmla="*/ 0 h 6858000"/>
              <a:gd name="connsiteX5" fmla="*/ 4655840 w 4978024"/>
              <a:gd name="connsiteY5" fmla="*/ 4000500 h 6858000"/>
              <a:gd name="connsiteX6" fmla="*/ 4978024 w 4978024"/>
              <a:gd name="connsiteY6" fmla="*/ 4541916 h 6858000"/>
              <a:gd name="connsiteX7" fmla="*/ 4683272 w 4978024"/>
              <a:gd name="connsiteY7" fmla="*/ 4855464 h 6858000"/>
              <a:gd name="connsiteX8" fmla="*/ 4655840 w 4978024"/>
              <a:gd name="connsiteY8" fmla="*/ 6858000 h 6858000"/>
              <a:gd name="connsiteX9" fmla="*/ 3879867 w 4978024"/>
              <a:gd name="connsiteY9" fmla="*/ 6858000 h 6858000"/>
              <a:gd name="connsiteX10" fmla="*/ 2715907 w 4978024"/>
              <a:gd name="connsiteY10" fmla="*/ 6858000 h 6858000"/>
              <a:gd name="connsiteX11" fmla="*/ 2715907 w 4978024"/>
              <a:gd name="connsiteY11" fmla="*/ 6858000 h 6858000"/>
              <a:gd name="connsiteX12" fmla="*/ 0 w 4978024"/>
              <a:gd name="connsiteY12" fmla="*/ 6858000 h 6858000"/>
              <a:gd name="connsiteX13" fmla="*/ 0 w 4978024"/>
              <a:gd name="connsiteY13" fmla="*/ 5715000 h 6858000"/>
              <a:gd name="connsiteX14" fmla="*/ 0 w 4978024"/>
              <a:gd name="connsiteY14" fmla="*/ 4000500 h 6858000"/>
              <a:gd name="connsiteX15" fmla="*/ 0 w 4978024"/>
              <a:gd name="connsiteY15" fmla="*/ 4000500 h 6858000"/>
              <a:gd name="connsiteX16" fmla="*/ 0 w 4978024"/>
              <a:gd name="connsiteY16" fmla="*/ 0 h 6858000"/>
              <a:gd name="connsiteX0" fmla="*/ 0 w 4978024"/>
              <a:gd name="connsiteY0" fmla="*/ 0 h 6858000"/>
              <a:gd name="connsiteX1" fmla="*/ 2715907 w 4978024"/>
              <a:gd name="connsiteY1" fmla="*/ 0 h 6858000"/>
              <a:gd name="connsiteX2" fmla="*/ 2715907 w 4978024"/>
              <a:gd name="connsiteY2" fmla="*/ 0 h 6858000"/>
              <a:gd name="connsiteX3" fmla="*/ 3879867 w 4978024"/>
              <a:gd name="connsiteY3" fmla="*/ 0 h 6858000"/>
              <a:gd name="connsiteX4" fmla="*/ 4655840 w 4978024"/>
              <a:gd name="connsiteY4" fmla="*/ 0 h 6858000"/>
              <a:gd name="connsiteX5" fmla="*/ 4664984 w 4978024"/>
              <a:gd name="connsiteY5" fmla="*/ 4293108 h 6858000"/>
              <a:gd name="connsiteX6" fmla="*/ 4978024 w 4978024"/>
              <a:gd name="connsiteY6" fmla="*/ 4541916 h 6858000"/>
              <a:gd name="connsiteX7" fmla="*/ 4683272 w 4978024"/>
              <a:gd name="connsiteY7" fmla="*/ 4855464 h 6858000"/>
              <a:gd name="connsiteX8" fmla="*/ 4655840 w 4978024"/>
              <a:gd name="connsiteY8" fmla="*/ 6858000 h 6858000"/>
              <a:gd name="connsiteX9" fmla="*/ 3879867 w 4978024"/>
              <a:gd name="connsiteY9" fmla="*/ 6858000 h 6858000"/>
              <a:gd name="connsiteX10" fmla="*/ 2715907 w 4978024"/>
              <a:gd name="connsiteY10" fmla="*/ 6858000 h 6858000"/>
              <a:gd name="connsiteX11" fmla="*/ 2715907 w 4978024"/>
              <a:gd name="connsiteY11" fmla="*/ 6858000 h 6858000"/>
              <a:gd name="connsiteX12" fmla="*/ 0 w 4978024"/>
              <a:gd name="connsiteY12" fmla="*/ 6858000 h 6858000"/>
              <a:gd name="connsiteX13" fmla="*/ 0 w 4978024"/>
              <a:gd name="connsiteY13" fmla="*/ 5715000 h 6858000"/>
              <a:gd name="connsiteX14" fmla="*/ 0 w 4978024"/>
              <a:gd name="connsiteY14" fmla="*/ 4000500 h 6858000"/>
              <a:gd name="connsiteX15" fmla="*/ 0 w 4978024"/>
              <a:gd name="connsiteY15" fmla="*/ 4000500 h 6858000"/>
              <a:gd name="connsiteX16" fmla="*/ 0 w 4978024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78024" h="6858000">
                <a:moveTo>
                  <a:pt x="0" y="0"/>
                </a:moveTo>
                <a:lnTo>
                  <a:pt x="2715907" y="0"/>
                </a:lnTo>
                <a:lnTo>
                  <a:pt x="2715907" y="0"/>
                </a:lnTo>
                <a:lnTo>
                  <a:pt x="3879867" y="0"/>
                </a:lnTo>
                <a:lnTo>
                  <a:pt x="4655840" y="0"/>
                </a:lnTo>
                <a:lnTo>
                  <a:pt x="4664984" y="4293108"/>
                </a:lnTo>
                <a:lnTo>
                  <a:pt x="4978024" y="4541916"/>
                </a:lnTo>
                <a:lnTo>
                  <a:pt x="4683272" y="4855464"/>
                </a:lnTo>
                <a:lnTo>
                  <a:pt x="4655840" y="6858000"/>
                </a:lnTo>
                <a:lnTo>
                  <a:pt x="3879867" y="6858000"/>
                </a:lnTo>
                <a:lnTo>
                  <a:pt x="2715907" y="6858000"/>
                </a:lnTo>
                <a:lnTo>
                  <a:pt x="2715907" y="6858000"/>
                </a:lnTo>
                <a:lnTo>
                  <a:pt x="0" y="6858000"/>
                </a:lnTo>
                <a:lnTo>
                  <a:pt x="0" y="5715000"/>
                </a:lnTo>
                <a:lnTo>
                  <a:pt x="0" y="4000500"/>
                </a:lnTo>
                <a:lnTo>
                  <a:pt x="0" y="4000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041" y="1855307"/>
            <a:ext cx="4566599" cy="314738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4725" y="5253203"/>
            <a:ext cx="6143883" cy="768085"/>
          </a:xfr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3733" b="1" baseline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5743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054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183" y="0"/>
            <a:ext cx="1152000" cy="6384000"/>
          </a:xfrm>
          <a:prstGeom prst="wedgeRectCallout">
            <a:avLst>
              <a:gd name="adj1" fmla="val 63211"/>
              <a:gd name="adj2" fmla="val -15871"/>
            </a:avLst>
          </a:prstGeom>
          <a:solidFill>
            <a:srgbClr val="FF050F"/>
          </a:solidFill>
          <a:ln>
            <a:noFill/>
          </a:ln>
          <a:effectLst>
            <a:outerShdw blurRad="190500" dist="50800" sx="101000" sy="101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/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4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fr-FR" dirty="0"/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1103445" cy="6384000"/>
          </a:xfrm>
        </p:spPr>
        <p:txBody>
          <a:bodyPr vert="wordArtVert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" name="Image 6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69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8149"/>
            <a:ext cx="12192000" cy="1265473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4213"/>
            <a:ext cx="12192000" cy="864000"/>
          </a:xfrm>
          <a:effectLst/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4781" y="1433390"/>
            <a:ext cx="11512447" cy="4941463"/>
          </a:xfrm>
          <a:effectLst/>
        </p:spPr>
        <p:txBody>
          <a:bodyPr anchor="t"/>
          <a:lstStyle>
            <a:lvl1pPr>
              <a:defRPr sz="2667" u="none">
                <a:effectLst/>
              </a:defRPr>
            </a:lvl1pPr>
            <a:lvl2pPr>
              <a:defRPr sz="2400"/>
            </a:lvl2pPr>
            <a:lvl3pPr>
              <a:defRPr sz="2133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67937" y="6462000"/>
            <a:ext cx="720000" cy="396000"/>
          </a:xfrm>
        </p:spPr>
        <p:txBody>
          <a:bodyPr anchor="b"/>
          <a:lstStyle>
            <a:lvl1pPr>
              <a:defRPr sz="1333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6397040"/>
            <a:ext cx="1219200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6935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 userDrawn="1"/>
        </p:nvSpPr>
        <p:spPr bwMode="auto">
          <a:xfrm>
            <a:off x="0" y="2"/>
            <a:ext cx="12192000" cy="2468892"/>
          </a:xfrm>
          <a:prstGeom prst="rect">
            <a:avLst/>
          </a:prstGeom>
          <a:solidFill>
            <a:srgbClr val="FF050F"/>
          </a:solidFill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8000" y="2756927"/>
            <a:ext cx="9264000" cy="3532280"/>
          </a:xfrm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ctr">
            <a:noAutofit/>
          </a:bodyPr>
          <a:lstStyle>
            <a:lvl1pPr marL="0" indent="0" algn="l">
              <a:lnSpc>
                <a:spcPct val="80000"/>
              </a:lnSpc>
              <a:buNone/>
              <a:defRPr sz="3733">
                <a:solidFill>
                  <a:schemeClr val="bg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  <p:sp>
        <p:nvSpPr>
          <p:cNvPr id="13" name="Espace réservé pour une image  12"/>
          <p:cNvSpPr>
            <a:spLocks noGrp="1"/>
          </p:cNvSpPr>
          <p:nvPr>
            <p:ph type="pic" sz="quarter" idx="13"/>
          </p:nvPr>
        </p:nvSpPr>
        <p:spPr>
          <a:xfrm>
            <a:off x="0" y="2756925"/>
            <a:ext cx="2447595" cy="3456384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4"/>
          </p:nvPr>
        </p:nvSpPr>
        <p:spPr>
          <a:xfrm>
            <a:off x="3024717" y="260648"/>
            <a:ext cx="8735483" cy="1200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48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12700" dist="38100" dir="2700000" algn="tl" rotWithShape="0">
                    <a:schemeClr val="accent6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4860439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21960"/>
            <a:ext cx="12192000" cy="1271313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96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lang="en-US" sz="3200" b="1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27381" y="1551011"/>
            <a:ext cx="5280000" cy="4662299"/>
          </a:xfrm>
        </p:spPr>
        <p:txBody>
          <a:bodyPr>
            <a:normAutofit/>
          </a:bodyPr>
          <a:lstStyle>
            <a:lvl1pPr>
              <a:defRPr sz="26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84619" y="1551012"/>
            <a:ext cx="5280000" cy="4662297"/>
          </a:xfrm>
        </p:spPr>
        <p:txBody>
          <a:bodyPr>
            <a:normAutofit/>
          </a:bodyPr>
          <a:lstStyle>
            <a:lvl1pPr>
              <a:defRPr sz="2667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498000"/>
            <a:ext cx="1062155" cy="360000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0" y="6341997"/>
            <a:ext cx="12192000" cy="0"/>
          </a:xfrm>
          <a:prstGeom prst="line">
            <a:avLst/>
          </a:prstGeom>
          <a:ln w="19050"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Image 10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5653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7051" y="1529620"/>
            <a:ext cx="5257071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Freeform 6"/>
          <p:cNvSpPr/>
          <p:nvPr userDrawn="1"/>
        </p:nvSpPr>
        <p:spPr bwMode="auto">
          <a:xfrm>
            <a:off x="0" y="0"/>
            <a:ext cx="12192000" cy="1286325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4992"/>
            <a:ext cx="12192000" cy="864000"/>
          </a:xfrm>
          <a:noFill/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anchor="t"/>
          <a:lstStyle>
            <a:lvl1pPr>
              <a:lnSpc>
                <a:spcPct val="80000"/>
              </a:lnSpc>
              <a:defRPr lang="en-US" sz="3200" b="1" kern="120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27050" y="2276872"/>
            <a:ext cx="5257063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9542" y="1540253"/>
            <a:ext cx="5285409" cy="720000"/>
          </a:xfrm>
          <a:effectLst/>
        </p:spPr>
        <p:txBody>
          <a:bodyPr anchor="b">
            <a:noAutofit/>
          </a:bodyPr>
          <a:lstStyle>
            <a:lvl1pPr marL="0" indent="0" algn="ctr">
              <a:lnSpc>
                <a:spcPct val="80000"/>
              </a:lnSpc>
              <a:buNone/>
              <a:defRPr sz="2667" b="1">
                <a:latin typeface="Calibri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79542" y="2276872"/>
            <a:ext cx="5285409" cy="4128459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2667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944147" y="6501341"/>
            <a:ext cx="1062155" cy="35665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3" name="Image 12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5965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1295981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75233"/>
          </a:xfrm>
        </p:spPr>
        <p:txBody>
          <a:bodyPr anchor="t"/>
          <a:lstStyle>
            <a:lvl1pPr>
              <a:lnSpc>
                <a:spcPct val="80000"/>
              </a:lnSpc>
              <a:defRPr lang="fr-FR" sz="3200" b="1" kern="1200" cap="none" spc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Cliquez pour modifier le style du titre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8" name="Image 7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63855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44640" y="503963"/>
            <a:ext cx="6912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0250" y="2341763"/>
            <a:ext cx="4416636" cy="4032000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buNone/>
              <a:defRPr sz="26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323981"/>
            <a:ext cx="4848000" cy="1692000"/>
          </a:xfrm>
          <a:prstGeom prst="wedgeRectCallout">
            <a:avLst/>
          </a:pr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3867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55632" y="503963"/>
            <a:ext cx="6984000" cy="5868000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23981"/>
            <a:ext cx="4847860" cy="1920000"/>
          </a:xfrm>
          <a:custGeom>
            <a:avLst/>
            <a:gdLst>
              <a:gd name="connsiteX0" fmla="*/ 0 w 3302865"/>
              <a:gd name="connsiteY0" fmla="*/ 0 h 1269000"/>
              <a:gd name="connsiteX1" fmla="*/ 1926671 w 3302865"/>
              <a:gd name="connsiteY1" fmla="*/ 0 h 1269000"/>
              <a:gd name="connsiteX2" fmla="*/ 1926671 w 3302865"/>
              <a:gd name="connsiteY2" fmla="*/ 0 h 1269000"/>
              <a:gd name="connsiteX3" fmla="*/ 2752388 w 3302865"/>
              <a:gd name="connsiteY3" fmla="*/ 0 h 1269000"/>
              <a:gd name="connsiteX4" fmla="*/ 3302865 w 3302865"/>
              <a:gd name="connsiteY4" fmla="*/ 0 h 1269000"/>
              <a:gd name="connsiteX5" fmla="*/ 3302865 w 3302865"/>
              <a:gd name="connsiteY5" fmla="*/ 740250 h 1269000"/>
              <a:gd name="connsiteX6" fmla="*/ 3372588 w 3302865"/>
              <a:gd name="connsiteY6" fmla="*/ 847184 h 1269000"/>
              <a:gd name="connsiteX7" fmla="*/ 3302865 w 3302865"/>
              <a:gd name="connsiteY7" fmla="*/ 1057500 h 1269000"/>
              <a:gd name="connsiteX8" fmla="*/ 3302865 w 3302865"/>
              <a:gd name="connsiteY8" fmla="*/ 1269000 h 1269000"/>
              <a:gd name="connsiteX9" fmla="*/ 2752388 w 3302865"/>
              <a:gd name="connsiteY9" fmla="*/ 1269000 h 1269000"/>
              <a:gd name="connsiteX10" fmla="*/ 1926671 w 3302865"/>
              <a:gd name="connsiteY10" fmla="*/ 1269000 h 1269000"/>
              <a:gd name="connsiteX11" fmla="*/ 1926671 w 3302865"/>
              <a:gd name="connsiteY11" fmla="*/ 1269000 h 1269000"/>
              <a:gd name="connsiteX12" fmla="*/ 0 w 3302865"/>
              <a:gd name="connsiteY12" fmla="*/ 1269000 h 1269000"/>
              <a:gd name="connsiteX13" fmla="*/ 0 w 3302865"/>
              <a:gd name="connsiteY13" fmla="*/ 1057500 h 1269000"/>
              <a:gd name="connsiteX14" fmla="*/ 0 w 3302865"/>
              <a:gd name="connsiteY14" fmla="*/ 740250 h 1269000"/>
              <a:gd name="connsiteX15" fmla="*/ 0 w 3302865"/>
              <a:gd name="connsiteY15" fmla="*/ 740250 h 1269000"/>
              <a:gd name="connsiteX16" fmla="*/ 0 w 3302865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2588"/>
              <a:gd name="connsiteY0" fmla="*/ 0 h 1269000"/>
              <a:gd name="connsiteX1" fmla="*/ 1926671 w 3372588"/>
              <a:gd name="connsiteY1" fmla="*/ 0 h 1269000"/>
              <a:gd name="connsiteX2" fmla="*/ 1926671 w 3372588"/>
              <a:gd name="connsiteY2" fmla="*/ 0 h 1269000"/>
              <a:gd name="connsiteX3" fmla="*/ 2752388 w 3372588"/>
              <a:gd name="connsiteY3" fmla="*/ 0 h 1269000"/>
              <a:gd name="connsiteX4" fmla="*/ 3302865 w 3372588"/>
              <a:gd name="connsiteY4" fmla="*/ 0 h 1269000"/>
              <a:gd name="connsiteX5" fmla="*/ 3299560 w 3372588"/>
              <a:gd name="connsiteY5" fmla="*/ 523658 h 1269000"/>
              <a:gd name="connsiteX6" fmla="*/ 3372588 w 3372588"/>
              <a:gd name="connsiteY6" fmla="*/ 847184 h 1269000"/>
              <a:gd name="connsiteX7" fmla="*/ 3302865 w 3372588"/>
              <a:gd name="connsiteY7" fmla="*/ 1057500 h 1269000"/>
              <a:gd name="connsiteX8" fmla="*/ 3302865 w 3372588"/>
              <a:gd name="connsiteY8" fmla="*/ 1269000 h 1269000"/>
              <a:gd name="connsiteX9" fmla="*/ 2752388 w 3372588"/>
              <a:gd name="connsiteY9" fmla="*/ 1269000 h 1269000"/>
              <a:gd name="connsiteX10" fmla="*/ 1926671 w 3372588"/>
              <a:gd name="connsiteY10" fmla="*/ 1269000 h 1269000"/>
              <a:gd name="connsiteX11" fmla="*/ 1926671 w 3372588"/>
              <a:gd name="connsiteY11" fmla="*/ 1269000 h 1269000"/>
              <a:gd name="connsiteX12" fmla="*/ 0 w 3372588"/>
              <a:gd name="connsiteY12" fmla="*/ 1269000 h 1269000"/>
              <a:gd name="connsiteX13" fmla="*/ 0 w 3372588"/>
              <a:gd name="connsiteY13" fmla="*/ 1057500 h 1269000"/>
              <a:gd name="connsiteX14" fmla="*/ 0 w 3372588"/>
              <a:gd name="connsiteY14" fmla="*/ 740250 h 1269000"/>
              <a:gd name="connsiteX15" fmla="*/ 0 w 3372588"/>
              <a:gd name="connsiteY15" fmla="*/ 740250 h 1269000"/>
              <a:gd name="connsiteX16" fmla="*/ 0 w 3372588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523658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302865 w 3371567"/>
              <a:gd name="connsiteY7" fmla="*/ 1057500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  <a:gd name="connsiteX0" fmla="*/ 0 w 3371567"/>
              <a:gd name="connsiteY0" fmla="*/ 0 h 1269000"/>
              <a:gd name="connsiteX1" fmla="*/ 1926671 w 3371567"/>
              <a:gd name="connsiteY1" fmla="*/ 0 h 1269000"/>
              <a:gd name="connsiteX2" fmla="*/ 1926671 w 3371567"/>
              <a:gd name="connsiteY2" fmla="*/ 0 h 1269000"/>
              <a:gd name="connsiteX3" fmla="*/ 2752388 w 3371567"/>
              <a:gd name="connsiteY3" fmla="*/ 0 h 1269000"/>
              <a:gd name="connsiteX4" fmla="*/ 3302865 w 3371567"/>
              <a:gd name="connsiteY4" fmla="*/ 0 h 1269000"/>
              <a:gd name="connsiteX5" fmla="*/ 3299560 w 3371567"/>
              <a:gd name="connsiteY5" fmla="*/ 379642 h 1269000"/>
              <a:gd name="connsiteX6" fmla="*/ 3371567 w 3371567"/>
              <a:gd name="connsiteY6" fmla="*/ 667674 h 1269000"/>
              <a:gd name="connsiteX7" fmla="*/ 3299560 w 3371567"/>
              <a:gd name="connsiteY7" fmla="*/ 955706 h 1269000"/>
              <a:gd name="connsiteX8" fmla="*/ 3302865 w 3371567"/>
              <a:gd name="connsiteY8" fmla="*/ 1269000 h 1269000"/>
              <a:gd name="connsiteX9" fmla="*/ 2752388 w 3371567"/>
              <a:gd name="connsiteY9" fmla="*/ 1269000 h 1269000"/>
              <a:gd name="connsiteX10" fmla="*/ 1926671 w 3371567"/>
              <a:gd name="connsiteY10" fmla="*/ 1269000 h 1269000"/>
              <a:gd name="connsiteX11" fmla="*/ 1926671 w 3371567"/>
              <a:gd name="connsiteY11" fmla="*/ 1269000 h 1269000"/>
              <a:gd name="connsiteX12" fmla="*/ 0 w 3371567"/>
              <a:gd name="connsiteY12" fmla="*/ 1269000 h 1269000"/>
              <a:gd name="connsiteX13" fmla="*/ 0 w 3371567"/>
              <a:gd name="connsiteY13" fmla="*/ 1057500 h 1269000"/>
              <a:gd name="connsiteX14" fmla="*/ 0 w 3371567"/>
              <a:gd name="connsiteY14" fmla="*/ 740250 h 1269000"/>
              <a:gd name="connsiteX15" fmla="*/ 0 w 3371567"/>
              <a:gd name="connsiteY15" fmla="*/ 740250 h 1269000"/>
              <a:gd name="connsiteX16" fmla="*/ 0 w 3371567"/>
              <a:gd name="connsiteY16" fmla="*/ 0 h 126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71567" h="1269000">
                <a:moveTo>
                  <a:pt x="0" y="0"/>
                </a:moveTo>
                <a:lnTo>
                  <a:pt x="1926671" y="0"/>
                </a:lnTo>
                <a:lnTo>
                  <a:pt x="1926671" y="0"/>
                </a:lnTo>
                <a:lnTo>
                  <a:pt x="2752388" y="0"/>
                </a:lnTo>
                <a:lnTo>
                  <a:pt x="3302865" y="0"/>
                </a:lnTo>
                <a:cubicBezTo>
                  <a:pt x="3301763" y="174553"/>
                  <a:pt x="3300662" y="205089"/>
                  <a:pt x="3299560" y="379642"/>
                </a:cubicBezTo>
                <a:cubicBezTo>
                  <a:pt x="3281997" y="398854"/>
                  <a:pt x="3347224" y="559832"/>
                  <a:pt x="3371567" y="667674"/>
                </a:cubicBezTo>
                <a:lnTo>
                  <a:pt x="3299560" y="955706"/>
                </a:lnTo>
                <a:cubicBezTo>
                  <a:pt x="3300662" y="1060137"/>
                  <a:pt x="3301763" y="1164569"/>
                  <a:pt x="3302865" y="1269000"/>
                </a:cubicBezTo>
                <a:lnTo>
                  <a:pt x="2752388" y="1269000"/>
                </a:lnTo>
                <a:lnTo>
                  <a:pt x="1926671" y="1269000"/>
                </a:lnTo>
                <a:lnTo>
                  <a:pt x="1926671" y="1269000"/>
                </a:lnTo>
                <a:lnTo>
                  <a:pt x="0" y="1269000"/>
                </a:lnTo>
                <a:lnTo>
                  <a:pt x="0" y="1057500"/>
                </a:lnTo>
                <a:lnTo>
                  <a:pt x="0" y="740250"/>
                </a:lnTo>
                <a:lnTo>
                  <a:pt x="0" y="740250"/>
                </a:lnTo>
                <a:lnTo>
                  <a:pt x="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2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335361" y="2437089"/>
            <a:ext cx="4417484" cy="39370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pic>
        <p:nvPicPr>
          <p:cNvPr id="9" name="Image 8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67889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4" y="367422"/>
            <a:ext cx="5716248" cy="1879991"/>
          </a:xfr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none"/>
        </p:style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3"/>
          </p:nvPr>
        </p:nvSpPr>
        <p:spPr bwMode="auto">
          <a:xfrm>
            <a:off x="7248629" y="2428936"/>
            <a:ext cx="4512000" cy="3984000"/>
          </a:xfrm>
          <a:prstGeom prst="rect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867"/>
            </a:lvl1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799" y="2414140"/>
            <a:ext cx="6741308" cy="3990893"/>
          </a:xfrm>
        </p:spPr>
        <p:txBody>
          <a:bodyPr anchor="ctr">
            <a:normAutofit/>
          </a:bodyPr>
          <a:lstStyle>
            <a:lvl1pPr marL="0" indent="0">
              <a:buNone/>
              <a:defRPr sz="5867">
                <a:latin typeface="Calibri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42000" y="6492875"/>
            <a:ext cx="370800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44000" y="6426000"/>
            <a:ext cx="648000" cy="432000"/>
          </a:xfrm>
        </p:spPr>
        <p:txBody>
          <a:bodyPr anchor="b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3966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04089"/>
            <a:ext cx="6016052" cy="1879991"/>
          </a:xfr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none"/>
        </p:style>
        <p:txBody>
          <a:bodyPr anchor="ctr">
            <a:normAutofit/>
          </a:bodyPr>
          <a:lstStyle>
            <a:lvl1pPr algn="l">
              <a:lnSpc>
                <a:spcPct val="80000"/>
              </a:lnSpc>
              <a:defRPr sz="3200" b="1"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2430942"/>
            <a:ext cx="6093883" cy="3744284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867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4799" y="2414140"/>
            <a:ext cx="5700284" cy="3801283"/>
          </a:xfrm>
        </p:spPr>
        <p:txBody>
          <a:bodyPr anchor="t">
            <a:normAutofit/>
          </a:bodyPr>
          <a:lstStyle>
            <a:lvl1pPr marL="0" indent="0">
              <a:lnSpc>
                <a:spcPct val="80000"/>
              </a:lnSpc>
              <a:buNone/>
              <a:defRPr sz="2667">
                <a:latin typeface="Calibri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70080" y="6492875"/>
            <a:ext cx="370800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140" y="6426000"/>
            <a:ext cx="648000" cy="432000"/>
          </a:xfrm>
        </p:spPr>
        <p:txBody>
          <a:bodyPr anchor="b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5586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3" y="4800605"/>
            <a:ext cx="10561419" cy="566739"/>
          </a:xfrm>
        </p:spPr>
        <p:txBody>
          <a:bodyPr anchor="b">
            <a:noAutofit/>
          </a:bodyPr>
          <a:lstStyle>
            <a:lvl1pPr algn="l">
              <a:defRPr sz="3733" b="1">
                <a:ln>
                  <a:noFill/>
                </a:ln>
                <a:solidFill>
                  <a:schemeClr val="accent6"/>
                </a:solidFill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198863" y="390529"/>
            <a:ext cx="11794284" cy="4253475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2133"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3" y="5357611"/>
            <a:ext cx="10561419" cy="493712"/>
          </a:xfrm>
        </p:spPr>
        <p:txBody>
          <a:bodyPr>
            <a:noAutofit/>
          </a:bodyPr>
          <a:lstStyle>
            <a:lvl1pPr marL="0" indent="0">
              <a:buNone/>
              <a:defRPr sz="26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44147" y="6367402"/>
            <a:ext cx="1062155" cy="490599"/>
          </a:xfrm>
        </p:spPr>
        <p:txBody>
          <a:bodyPr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5395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0" y="6492877"/>
            <a:ext cx="8644320" cy="365124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</a:rPr>
              <a:t>Ilec - Bilan de la loi Egalim en 2019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2447595" y="1941267"/>
            <a:ext cx="0" cy="3888000"/>
          </a:xfrm>
          <a:prstGeom prst="line">
            <a:avLst/>
          </a:prstGeom>
          <a:ln w="174625" cap="rnd" cmpd="sng">
            <a:solidFill>
              <a:srgbClr val="FF050F"/>
            </a:solidFill>
            <a:prstDash val="sysDot"/>
          </a:ln>
          <a:effectLst>
            <a:innerShdw blurRad="63500" dist="50800" dir="108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061C39F-8FFB-46A9-83DC-479370E7B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22676" y="6487200"/>
            <a:ext cx="718475" cy="3708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fld id="{DEBE2006-DBBB-B14E-BCD7-5B3626703F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9540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2" name="Image 11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6720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0" y="6492877"/>
            <a:ext cx="8644320" cy="365124"/>
          </a:xfrm>
        </p:spPr>
        <p:txBody>
          <a:bodyPr/>
          <a:lstStyle/>
          <a:p>
            <a:r>
              <a:rPr lang="fr-FR">
                <a:solidFill>
                  <a:prstClr val="black">
                    <a:lumMod val="65000"/>
                    <a:lumOff val="35000"/>
                  </a:prstClr>
                </a:solidFill>
              </a:rPr>
              <a:t>Ilec - Bilan de la loi Egalim en 2019</a:t>
            </a:r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1061C39F-8FFB-46A9-83DC-479370E7B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22676" y="6487200"/>
            <a:ext cx="718475" cy="3708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fld id="{DEBE2006-DBBB-B14E-BCD7-5B3626703F0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Freeform 6"/>
          <p:cNvSpPr/>
          <p:nvPr userDrawn="1"/>
        </p:nvSpPr>
        <p:spPr bwMode="auto">
          <a:xfrm>
            <a:off x="0" y="314325"/>
            <a:ext cx="12192000" cy="97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FF050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95400"/>
            <a:ext cx="12192000" cy="864000"/>
          </a:xfrm>
        </p:spPr>
        <p:txBody>
          <a:bodyPr anchor="t"/>
          <a:lstStyle>
            <a:lvl1pPr>
              <a:lnSpc>
                <a:spcPct val="80000"/>
              </a:lnSpc>
              <a:defRPr sz="3200" b="1" cap="none" spc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324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12"/>
          </p:nvPr>
        </p:nvSpPr>
        <p:spPr>
          <a:xfrm>
            <a:off x="1" y="1797051"/>
            <a:ext cx="2256367" cy="4224867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pic>
        <p:nvPicPr>
          <p:cNvPr id="12" name="Image 11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5188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508BC1-7ABB-42C8-B268-3C6F4FD455DE}"/>
              </a:ext>
            </a:extLst>
          </p:cNvPr>
          <p:cNvSpPr/>
          <p:nvPr userDrawn="1"/>
        </p:nvSpPr>
        <p:spPr>
          <a:xfrm>
            <a:off x="200025" y="-1"/>
            <a:ext cx="119919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71500" y="0"/>
            <a:ext cx="6034088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1"/>
            <a:ext cx="371475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625" y="1512889"/>
            <a:ext cx="4986338" cy="3262311"/>
          </a:xfrm>
        </p:spPr>
        <p:txBody>
          <a:bodyPr rtlCol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5625" y="4927600"/>
            <a:ext cx="4986338" cy="9763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75550058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6610" y="1779589"/>
            <a:ext cx="5318781" cy="2182811"/>
          </a:xfrm>
        </p:spPr>
        <p:txBody>
          <a:bodyPr rtlCol="0" anchor="b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6610" y="4079083"/>
            <a:ext cx="5318781" cy="976311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03825415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A59197-7C21-44E6-8A97-DE0ABD1E6909}"/>
              </a:ext>
            </a:extLst>
          </p:cNvPr>
          <p:cNvSpPr/>
          <p:nvPr userDrawn="1"/>
        </p:nvSpPr>
        <p:spPr>
          <a:xfrm>
            <a:off x="0" y="0"/>
            <a:ext cx="64135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16500" y="472281"/>
            <a:ext cx="7175500" cy="591343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779589"/>
            <a:ext cx="4416424" cy="2182811"/>
          </a:xfrm>
        </p:spPr>
        <p:txBody>
          <a:bodyPr rtlCol="0"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1476" y="4079083"/>
            <a:ext cx="4416424" cy="9763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Modifier le style du sous-titre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626B81-8882-4179-8C3A-BEA9BBEF2A62}"/>
              </a:ext>
            </a:extLst>
          </p:cNvPr>
          <p:cNvSpPr/>
          <p:nvPr userDrawn="1"/>
        </p:nvSpPr>
        <p:spPr>
          <a:xfrm>
            <a:off x="5021263" y="368300"/>
            <a:ext cx="3159760" cy="1166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5204606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5" name="Rectangle 14">
            <a:extLst>
              <a:ext uri="{FF2B5EF4-FFF2-40B4-BE49-F238E27FC236}">
                <a16:creationId xmlns:a16="http://schemas.microsoft.com/office/drawing/2014/main" id="{1517DDCC-4521-4225-8F36-D4B39128409A}"/>
              </a:ext>
            </a:extLst>
          </p:cNvPr>
          <p:cNvSpPr/>
          <p:nvPr userDrawn="1"/>
        </p:nvSpPr>
        <p:spPr>
          <a:xfrm>
            <a:off x="8991600" y="3965574"/>
            <a:ext cx="3200400" cy="289242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6570C8-2343-4B74-AF97-DC7CE5D92865}"/>
              </a:ext>
            </a:extLst>
          </p:cNvPr>
          <p:cNvSpPr/>
          <p:nvPr userDrawn="1"/>
        </p:nvSpPr>
        <p:spPr>
          <a:xfrm>
            <a:off x="0" y="0"/>
            <a:ext cx="3200400" cy="28924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Rectangle 13">
            <a:extLst>
              <a:ext uri="{FF2B5EF4-FFF2-40B4-BE49-F238E27FC236}">
                <a16:creationId xmlns:a16="http://schemas.microsoft.com/office/drawing/2014/main" id="{40B27536-7968-45BB-9FA8-DF1A47A47827}"/>
              </a:ext>
            </a:extLst>
          </p:cNvPr>
          <p:cNvSpPr/>
          <p:nvPr userDrawn="1"/>
        </p:nvSpPr>
        <p:spPr>
          <a:xfrm>
            <a:off x="371476" y="3171032"/>
            <a:ext cx="11520487" cy="302974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510507" y="3886201"/>
            <a:ext cx="9242424" cy="1104900"/>
          </a:xfrm>
        </p:spPr>
        <p:txBody>
          <a:bodyPr rtlCol="0" anchor="ctr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 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510507" y="5130801"/>
            <a:ext cx="9242424" cy="533400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Modifier le style du sous-titre du masque</a:t>
            </a:r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371476" y="278606"/>
            <a:ext cx="11520487" cy="3408362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267932968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ln>
            <a:noFill/>
          </a:ln>
        </p:spPr>
        <p:txBody>
          <a:bodyPr rtlCol="0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DDE8CF-C7B6-5F59-F7FF-5A0242B61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Bureau Affaires publiques du 14 décembre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34330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 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476250"/>
            <a:ext cx="5165724" cy="2557463"/>
          </a:xfrm>
        </p:spPr>
        <p:txBody>
          <a:bodyPr rtlCol="0" anchor="ctr">
            <a:noAutofit/>
          </a:bodyPr>
          <a:lstStyle>
            <a:lvl1pPr>
              <a:defRPr sz="5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476250"/>
            <a:ext cx="5795963" cy="2557463"/>
          </a:xfrm>
        </p:spPr>
        <p:txBody>
          <a:bodyPr rtlCol="0">
            <a:normAutofit/>
          </a:bodyPr>
          <a:lstStyle>
            <a:lvl1pPr>
              <a:defRPr sz="28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au numéro de diapositive 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13" name="Espace réservé d’image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6" y="3233941"/>
            <a:ext cx="11520486" cy="2966833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 dirty="0"/>
              <a:t>Cliquez sur l’icône pour ajouter une image</a:t>
            </a:r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476250"/>
            <a:ext cx="165100" cy="25574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2823030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0"/>
            <a:ext cx="513805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97" y="1296176"/>
            <a:ext cx="5272764" cy="1551573"/>
          </a:xfrm>
        </p:spPr>
        <p:txBody>
          <a:bodyPr rtlCol="0" anchor="b">
            <a:noAutofit/>
          </a:bodyPr>
          <a:lstStyle>
            <a:lvl1pPr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19198" y="3073967"/>
            <a:ext cx="5272764" cy="292043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13" name="Espace réservé d’image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17601" y="1016000"/>
            <a:ext cx="5138058" cy="4978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06EB3B-6A54-45E7-B23D-F9515CC15D12}"/>
              </a:ext>
            </a:extLst>
          </p:cNvPr>
          <p:cNvSpPr/>
          <p:nvPr userDrawn="1"/>
        </p:nvSpPr>
        <p:spPr>
          <a:xfrm>
            <a:off x="0" y="5994400"/>
            <a:ext cx="4093029" cy="8636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110354-15BA-4B22-B7CF-3D5BFA5C722D}"/>
              </a:ext>
            </a:extLst>
          </p:cNvPr>
          <p:cNvSpPr/>
          <p:nvPr userDrawn="1"/>
        </p:nvSpPr>
        <p:spPr>
          <a:xfrm>
            <a:off x="2162630" y="815772"/>
            <a:ext cx="4093029" cy="196014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0270732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783831"/>
            <a:ext cx="3111954" cy="3290338"/>
          </a:xfrm>
        </p:spPr>
        <p:txBody>
          <a:bodyPr rtlCol="0" anchor="ctr">
            <a:noAutofit/>
          </a:bodyPr>
          <a:lstStyle>
            <a:lvl1pPr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89370" y="1783832"/>
            <a:ext cx="4402592" cy="3290338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au numéro de diapositive 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13" name="Espace réservé d’image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60761" y="0"/>
            <a:ext cx="3628571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C293-C1E0-4EA5-BDE5-D226D72FC08B}"/>
              </a:ext>
            </a:extLst>
          </p:cNvPr>
          <p:cNvSpPr/>
          <p:nvPr userDrawn="1"/>
        </p:nvSpPr>
        <p:spPr>
          <a:xfrm>
            <a:off x="371475" y="5297714"/>
            <a:ext cx="3111954" cy="108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id="{DC770C08-8FFF-4293-8E7D-DBFEE4E3E443}"/>
              </a:ext>
            </a:extLst>
          </p:cNvPr>
          <p:cNvSpPr/>
          <p:nvPr userDrawn="1"/>
        </p:nvSpPr>
        <p:spPr>
          <a:xfrm>
            <a:off x="7189332" y="0"/>
            <a:ext cx="4702632" cy="156028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3417608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8" name="Rectangle 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1389743"/>
            <a:ext cx="12192000" cy="40785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31584"/>
            <a:ext cx="10515600" cy="1500187"/>
          </a:xfrm>
        </p:spPr>
        <p:txBody>
          <a:bodyPr rtlCol="0"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F2E6F7-3BE5-4484-A73E-3EFDB7348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3968071"/>
            <a:ext cx="10515600" cy="805542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9" name="Rectangle 8">
            <a:extLst>
              <a:ext uri="{FF2B5EF4-FFF2-40B4-BE49-F238E27FC236}">
                <a16:creationId xmlns:a16="http://schemas.microsoft.com/office/drawing/2014/main" id="{919AEFA0-9379-4E32-9D66-976465036916}"/>
              </a:ext>
            </a:extLst>
          </p:cNvPr>
          <p:cNvSpPr/>
          <p:nvPr userDrawn="1"/>
        </p:nvSpPr>
        <p:spPr>
          <a:xfrm>
            <a:off x="371475" y="580571"/>
            <a:ext cx="1573439" cy="1500187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FFB43B-30D9-4055-B912-4E3C85B03657}"/>
              </a:ext>
            </a:extLst>
          </p:cNvPr>
          <p:cNvSpPr/>
          <p:nvPr userDrawn="1"/>
        </p:nvSpPr>
        <p:spPr>
          <a:xfrm>
            <a:off x="7097486" y="5105274"/>
            <a:ext cx="4794477" cy="72596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97169163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0"/>
            <a:ext cx="6096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1" name="Espace réservé d’image 6">
            <a:extLst>
              <a:ext uri="{FF2B5EF4-FFF2-40B4-BE49-F238E27FC236}">
                <a16:creationId xmlns:a16="http://schemas.microsoft.com/office/drawing/2014/main" id="{391EAACA-1322-4E60-917E-C7408F539D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6" y="260350"/>
            <a:ext cx="11520488" cy="600982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750" y="3957831"/>
            <a:ext cx="9620250" cy="1500187"/>
          </a:xfrm>
        </p:spPr>
        <p:txBody>
          <a:bodyPr rtlCol="0"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6" name="Espace réservé au numéro de diapositive 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95653290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7273158" y="0"/>
            <a:ext cx="4918841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3" name="Espace réservé d’image 32">
            <a:extLst>
              <a:ext uri="{FF2B5EF4-FFF2-40B4-BE49-F238E27FC236}">
                <a16:creationId xmlns:a16="http://schemas.microsoft.com/office/drawing/2014/main" id="{2DB7CFEB-6952-4BC3-B9E0-0C382490F9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00675" y="260350"/>
            <a:ext cx="6499502" cy="5940425"/>
          </a:xfrm>
          <a:custGeom>
            <a:avLst/>
            <a:gdLst>
              <a:gd name="connsiteX0" fmla="*/ 4432576 w 6499502"/>
              <a:gd name="connsiteY0" fmla="*/ 4057650 h 5940425"/>
              <a:gd name="connsiteX1" fmla="*/ 6499502 w 6499502"/>
              <a:gd name="connsiteY1" fmla="*/ 4057650 h 5940425"/>
              <a:gd name="connsiteX2" fmla="*/ 6499502 w 6499502"/>
              <a:gd name="connsiteY2" fmla="*/ 5940425 h 5940425"/>
              <a:gd name="connsiteX3" fmla="*/ 4432576 w 6499502"/>
              <a:gd name="connsiteY3" fmla="*/ 5940425 h 5940425"/>
              <a:gd name="connsiteX4" fmla="*/ 2216288 w 6499502"/>
              <a:gd name="connsiteY4" fmla="*/ 4057650 h 5940425"/>
              <a:gd name="connsiteX5" fmla="*/ 4283214 w 6499502"/>
              <a:gd name="connsiteY5" fmla="*/ 4057650 h 5940425"/>
              <a:gd name="connsiteX6" fmla="*/ 4283214 w 6499502"/>
              <a:gd name="connsiteY6" fmla="*/ 5940425 h 5940425"/>
              <a:gd name="connsiteX7" fmla="*/ 2216288 w 6499502"/>
              <a:gd name="connsiteY7" fmla="*/ 5940425 h 5940425"/>
              <a:gd name="connsiteX8" fmla="*/ 0 w 6499502"/>
              <a:gd name="connsiteY8" fmla="*/ 4057650 h 5940425"/>
              <a:gd name="connsiteX9" fmla="*/ 2066926 w 6499502"/>
              <a:gd name="connsiteY9" fmla="*/ 4057650 h 5940425"/>
              <a:gd name="connsiteX10" fmla="*/ 2066926 w 6499502"/>
              <a:gd name="connsiteY10" fmla="*/ 5940425 h 5940425"/>
              <a:gd name="connsiteX11" fmla="*/ 0 w 6499502"/>
              <a:gd name="connsiteY11" fmla="*/ 5940425 h 5940425"/>
              <a:gd name="connsiteX12" fmla="*/ 4432576 w 6499502"/>
              <a:gd name="connsiteY12" fmla="*/ 2028825 h 5940425"/>
              <a:gd name="connsiteX13" fmla="*/ 6499502 w 6499502"/>
              <a:gd name="connsiteY13" fmla="*/ 2028825 h 5940425"/>
              <a:gd name="connsiteX14" fmla="*/ 6499502 w 6499502"/>
              <a:gd name="connsiteY14" fmla="*/ 3911600 h 5940425"/>
              <a:gd name="connsiteX15" fmla="*/ 4432576 w 6499502"/>
              <a:gd name="connsiteY15" fmla="*/ 3911600 h 5940425"/>
              <a:gd name="connsiteX16" fmla="*/ 2216288 w 6499502"/>
              <a:gd name="connsiteY16" fmla="*/ 2028825 h 5940425"/>
              <a:gd name="connsiteX17" fmla="*/ 4283214 w 6499502"/>
              <a:gd name="connsiteY17" fmla="*/ 2028825 h 5940425"/>
              <a:gd name="connsiteX18" fmla="*/ 4283214 w 6499502"/>
              <a:gd name="connsiteY18" fmla="*/ 3911600 h 5940425"/>
              <a:gd name="connsiteX19" fmla="*/ 2216288 w 6499502"/>
              <a:gd name="connsiteY19" fmla="*/ 3911600 h 5940425"/>
              <a:gd name="connsiteX20" fmla="*/ 0 w 6499502"/>
              <a:gd name="connsiteY20" fmla="*/ 2028825 h 5940425"/>
              <a:gd name="connsiteX21" fmla="*/ 2066926 w 6499502"/>
              <a:gd name="connsiteY21" fmla="*/ 2028825 h 5940425"/>
              <a:gd name="connsiteX22" fmla="*/ 2066926 w 6499502"/>
              <a:gd name="connsiteY22" fmla="*/ 3911600 h 5940425"/>
              <a:gd name="connsiteX23" fmla="*/ 0 w 6499502"/>
              <a:gd name="connsiteY23" fmla="*/ 3911600 h 5940425"/>
              <a:gd name="connsiteX24" fmla="*/ 4432576 w 6499502"/>
              <a:gd name="connsiteY24" fmla="*/ 0 h 5940425"/>
              <a:gd name="connsiteX25" fmla="*/ 6499502 w 6499502"/>
              <a:gd name="connsiteY25" fmla="*/ 0 h 5940425"/>
              <a:gd name="connsiteX26" fmla="*/ 6499502 w 6499502"/>
              <a:gd name="connsiteY26" fmla="*/ 1882775 h 5940425"/>
              <a:gd name="connsiteX27" fmla="*/ 4432576 w 6499502"/>
              <a:gd name="connsiteY27" fmla="*/ 1882775 h 5940425"/>
              <a:gd name="connsiteX28" fmla="*/ 2216288 w 6499502"/>
              <a:gd name="connsiteY28" fmla="*/ 0 h 5940425"/>
              <a:gd name="connsiteX29" fmla="*/ 4283214 w 6499502"/>
              <a:gd name="connsiteY29" fmla="*/ 0 h 5940425"/>
              <a:gd name="connsiteX30" fmla="*/ 4283214 w 6499502"/>
              <a:gd name="connsiteY30" fmla="*/ 1882775 h 5940425"/>
              <a:gd name="connsiteX31" fmla="*/ 2216288 w 6499502"/>
              <a:gd name="connsiteY31" fmla="*/ 1882775 h 5940425"/>
              <a:gd name="connsiteX32" fmla="*/ 0 w 6499502"/>
              <a:gd name="connsiteY32" fmla="*/ 0 h 5940425"/>
              <a:gd name="connsiteX33" fmla="*/ 2066926 w 6499502"/>
              <a:gd name="connsiteY33" fmla="*/ 0 h 5940425"/>
              <a:gd name="connsiteX34" fmla="*/ 2066926 w 6499502"/>
              <a:gd name="connsiteY34" fmla="*/ 1882775 h 5940425"/>
              <a:gd name="connsiteX35" fmla="*/ 0 w 6499502"/>
              <a:gd name="connsiteY35" fmla="*/ 1882775 h 594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99502" h="5940425">
                <a:moveTo>
                  <a:pt x="4432576" y="4057650"/>
                </a:moveTo>
                <a:lnTo>
                  <a:pt x="6499502" y="4057650"/>
                </a:lnTo>
                <a:lnTo>
                  <a:pt x="6499502" y="5940425"/>
                </a:lnTo>
                <a:lnTo>
                  <a:pt x="4432576" y="5940425"/>
                </a:lnTo>
                <a:close/>
                <a:moveTo>
                  <a:pt x="2216288" y="4057650"/>
                </a:moveTo>
                <a:lnTo>
                  <a:pt x="4283214" y="4057650"/>
                </a:lnTo>
                <a:lnTo>
                  <a:pt x="4283214" y="5940425"/>
                </a:lnTo>
                <a:lnTo>
                  <a:pt x="2216288" y="5940425"/>
                </a:lnTo>
                <a:close/>
                <a:moveTo>
                  <a:pt x="0" y="4057650"/>
                </a:moveTo>
                <a:lnTo>
                  <a:pt x="2066926" y="4057650"/>
                </a:lnTo>
                <a:lnTo>
                  <a:pt x="2066926" y="5940425"/>
                </a:lnTo>
                <a:lnTo>
                  <a:pt x="0" y="5940425"/>
                </a:lnTo>
                <a:close/>
                <a:moveTo>
                  <a:pt x="4432576" y="2028825"/>
                </a:moveTo>
                <a:lnTo>
                  <a:pt x="6499502" y="2028825"/>
                </a:lnTo>
                <a:lnTo>
                  <a:pt x="6499502" y="3911600"/>
                </a:lnTo>
                <a:lnTo>
                  <a:pt x="4432576" y="3911600"/>
                </a:lnTo>
                <a:close/>
                <a:moveTo>
                  <a:pt x="2216288" y="2028825"/>
                </a:moveTo>
                <a:lnTo>
                  <a:pt x="4283214" y="2028825"/>
                </a:lnTo>
                <a:lnTo>
                  <a:pt x="4283214" y="3911600"/>
                </a:lnTo>
                <a:lnTo>
                  <a:pt x="2216288" y="3911600"/>
                </a:lnTo>
                <a:close/>
                <a:moveTo>
                  <a:pt x="0" y="2028825"/>
                </a:moveTo>
                <a:lnTo>
                  <a:pt x="2066926" y="2028825"/>
                </a:lnTo>
                <a:lnTo>
                  <a:pt x="2066926" y="3911600"/>
                </a:lnTo>
                <a:lnTo>
                  <a:pt x="0" y="3911600"/>
                </a:lnTo>
                <a:close/>
                <a:moveTo>
                  <a:pt x="4432576" y="0"/>
                </a:moveTo>
                <a:lnTo>
                  <a:pt x="6499502" y="0"/>
                </a:lnTo>
                <a:lnTo>
                  <a:pt x="6499502" y="1882775"/>
                </a:lnTo>
                <a:lnTo>
                  <a:pt x="4432576" y="1882775"/>
                </a:lnTo>
                <a:close/>
                <a:moveTo>
                  <a:pt x="2216288" y="0"/>
                </a:moveTo>
                <a:lnTo>
                  <a:pt x="4283214" y="0"/>
                </a:lnTo>
                <a:lnTo>
                  <a:pt x="4283214" y="1882775"/>
                </a:lnTo>
                <a:lnTo>
                  <a:pt x="2216288" y="1882775"/>
                </a:lnTo>
                <a:close/>
                <a:moveTo>
                  <a:pt x="0" y="0"/>
                </a:moveTo>
                <a:lnTo>
                  <a:pt x="2066926" y="0"/>
                </a:lnTo>
                <a:lnTo>
                  <a:pt x="2066926" y="1882775"/>
                </a:lnTo>
                <a:lnTo>
                  <a:pt x="0" y="1882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596928"/>
            <a:ext cx="4810125" cy="3267268"/>
          </a:xfrm>
        </p:spPr>
        <p:txBody>
          <a:bodyPr rtlCol="0"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16" name="Rectangle 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3933498" y="4952673"/>
            <a:ext cx="1248102" cy="124810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  <a:tint val="66000"/>
                  <a:satMod val="160000"/>
                </a:schemeClr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bg2">
                  <a:lumMod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B43515-5C7A-4125-B76D-8A24D2BBE5EC}"/>
              </a:ext>
            </a:extLst>
          </p:cNvPr>
          <p:cNvSpPr/>
          <p:nvPr userDrawn="1"/>
        </p:nvSpPr>
        <p:spPr>
          <a:xfrm>
            <a:off x="371475" y="1011911"/>
            <a:ext cx="496540" cy="4965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9A713B-4176-4C86-9E87-4ADBD6F444FB}"/>
              </a:ext>
            </a:extLst>
          </p:cNvPr>
          <p:cNvSpPr/>
          <p:nvPr userDrawn="1"/>
        </p:nvSpPr>
        <p:spPr>
          <a:xfrm>
            <a:off x="620587" y="671713"/>
            <a:ext cx="247428" cy="2474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60147313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917949"/>
            <a:ext cx="6915150" cy="2268337"/>
          </a:xfrm>
        </p:spPr>
        <p:txBody>
          <a:bodyPr rtlCol="0" anchor="ctr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16" name="Rectangle 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5222179" y="2327274"/>
            <a:ext cx="2176462" cy="15112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A0623C-0B34-4074-8AA0-6428A5AF07A3}"/>
              </a:ext>
            </a:extLst>
          </p:cNvPr>
          <p:cNvSpPr/>
          <p:nvPr userDrawn="1"/>
        </p:nvSpPr>
        <p:spPr>
          <a:xfrm>
            <a:off x="7468839" y="3917949"/>
            <a:ext cx="2176462" cy="22828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3" name="Espace réservé d’image 32">
            <a:extLst>
              <a:ext uri="{FF2B5EF4-FFF2-40B4-BE49-F238E27FC236}">
                <a16:creationId xmlns:a16="http://schemas.microsoft.com/office/drawing/2014/main" id="{B5D335A5-A601-4D8A-AEF5-F34792FF565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71474" y="260351"/>
            <a:ext cx="11520489" cy="5940424"/>
          </a:xfrm>
          <a:custGeom>
            <a:avLst/>
            <a:gdLst>
              <a:gd name="connsiteX0" fmla="*/ 9344026 w 11520489"/>
              <a:gd name="connsiteY0" fmla="*/ 3657598 h 5940424"/>
              <a:gd name="connsiteX1" fmla="*/ 11520489 w 11520489"/>
              <a:gd name="connsiteY1" fmla="*/ 3657598 h 5940424"/>
              <a:gd name="connsiteX2" fmla="*/ 11520489 w 11520489"/>
              <a:gd name="connsiteY2" fmla="*/ 5940424 h 5940424"/>
              <a:gd name="connsiteX3" fmla="*/ 9344026 w 11520489"/>
              <a:gd name="connsiteY3" fmla="*/ 5940424 h 5940424"/>
              <a:gd name="connsiteX4" fmla="*/ 9344026 w 11520489"/>
              <a:gd name="connsiteY4" fmla="*/ 2066924 h 5940424"/>
              <a:gd name="connsiteX5" fmla="*/ 11520489 w 11520489"/>
              <a:gd name="connsiteY5" fmla="*/ 2066924 h 5940424"/>
              <a:gd name="connsiteX6" fmla="*/ 11520489 w 11520489"/>
              <a:gd name="connsiteY6" fmla="*/ 3578224 h 5940424"/>
              <a:gd name="connsiteX7" fmla="*/ 9344026 w 11520489"/>
              <a:gd name="connsiteY7" fmla="*/ 3578224 h 5940424"/>
              <a:gd name="connsiteX8" fmla="*/ 7097365 w 11520489"/>
              <a:gd name="connsiteY8" fmla="*/ 2066924 h 5940424"/>
              <a:gd name="connsiteX9" fmla="*/ 9273828 w 11520489"/>
              <a:gd name="connsiteY9" fmla="*/ 2066924 h 5940424"/>
              <a:gd name="connsiteX10" fmla="*/ 9273828 w 11520489"/>
              <a:gd name="connsiteY10" fmla="*/ 3578224 h 5940424"/>
              <a:gd name="connsiteX11" fmla="*/ 7097365 w 11520489"/>
              <a:gd name="connsiteY11" fmla="*/ 3578224 h 5940424"/>
              <a:gd name="connsiteX12" fmla="*/ 2604044 w 11520489"/>
              <a:gd name="connsiteY12" fmla="*/ 2066923 h 5940424"/>
              <a:gd name="connsiteX13" fmla="*/ 4780506 w 11520489"/>
              <a:gd name="connsiteY13" fmla="*/ 2066923 h 5940424"/>
              <a:gd name="connsiteX14" fmla="*/ 4780506 w 11520489"/>
              <a:gd name="connsiteY14" fmla="*/ 3578222 h 5940424"/>
              <a:gd name="connsiteX15" fmla="*/ 2604044 w 11520489"/>
              <a:gd name="connsiteY15" fmla="*/ 3578222 h 5940424"/>
              <a:gd name="connsiteX16" fmla="*/ 0 w 11520489"/>
              <a:gd name="connsiteY16" fmla="*/ 2066923 h 5940424"/>
              <a:gd name="connsiteX17" fmla="*/ 2533843 w 11520489"/>
              <a:gd name="connsiteY17" fmla="*/ 2066923 h 5940424"/>
              <a:gd name="connsiteX18" fmla="*/ 2533843 w 11520489"/>
              <a:gd name="connsiteY18" fmla="*/ 3578222 h 5940424"/>
              <a:gd name="connsiteX19" fmla="*/ 0 w 11520489"/>
              <a:gd name="connsiteY19" fmla="*/ 3578222 h 5940424"/>
              <a:gd name="connsiteX20" fmla="*/ 2604046 w 11520489"/>
              <a:gd name="connsiteY20" fmla="*/ 0 h 5940424"/>
              <a:gd name="connsiteX21" fmla="*/ 4780509 w 11520489"/>
              <a:gd name="connsiteY21" fmla="*/ 0 h 5940424"/>
              <a:gd name="connsiteX22" fmla="*/ 4780509 w 11520489"/>
              <a:gd name="connsiteY22" fmla="*/ 1987550 h 5940424"/>
              <a:gd name="connsiteX23" fmla="*/ 2604046 w 11520489"/>
              <a:gd name="connsiteY23" fmla="*/ 1987550 h 5940424"/>
              <a:gd name="connsiteX24" fmla="*/ 2 w 11520489"/>
              <a:gd name="connsiteY24" fmla="*/ 0 h 5940424"/>
              <a:gd name="connsiteX25" fmla="*/ 2533845 w 11520489"/>
              <a:gd name="connsiteY25" fmla="*/ 0 h 5940424"/>
              <a:gd name="connsiteX26" fmla="*/ 2533845 w 11520489"/>
              <a:gd name="connsiteY26" fmla="*/ 1987550 h 5940424"/>
              <a:gd name="connsiteX27" fmla="*/ 2 w 11520489"/>
              <a:gd name="connsiteY27" fmla="*/ 1987550 h 5940424"/>
              <a:gd name="connsiteX28" fmla="*/ 7097365 w 11520489"/>
              <a:gd name="connsiteY28" fmla="*/ 0 h 5940424"/>
              <a:gd name="connsiteX29" fmla="*/ 9273828 w 11520489"/>
              <a:gd name="connsiteY29" fmla="*/ 0 h 5940424"/>
              <a:gd name="connsiteX30" fmla="*/ 9273828 w 11520489"/>
              <a:gd name="connsiteY30" fmla="*/ 1987550 h 5940424"/>
              <a:gd name="connsiteX31" fmla="*/ 7097365 w 11520489"/>
              <a:gd name="connsiteY31" fmla="*/ 1987550 h 5940424"/>
              <a:gd name="connsiteX32" fmla="*/ 4850705 w 11520489"/>
              <a:gd name="connsiteY32" fmla="*/ 0 h 5940424"/>
              <a:gd name="connsiteX33" fmla="*/ 7027168 w 11520489"/>
              <a:gd name="connsiteY33" fmla="*/ 0 h 5940424"/>
              <a:gd name="connsiteX34" fmla="*/ 7027168 w 11520489"/>
              <a:gd name="connsiteY34" fmla="*/ 1987550 h 5940424"/>
              <a:gd name="connsiteX35" fmla="*/ 4850705 w 11520489"/>
              <a:gd name="connsiteY35" fmla="*/ 1987550 h 5940424"/>
              <a:gd name="connsiteX36" fmla="*/ 9344025 w 11520489"/>
              <a:gd name="connsiteY36" fmla="*/ 0 h 5940424"/>
              <a:gd name="connsiteX37" fmla="*/ 11520488 w 11520489"/>
              <a:gd name="connsiteY37" fmla="*/ 0 h 5940424"/>
              <a:gd name="connsiteX38" fmla="*/ 11520488 w 11520489"/>
              <a:gd name="connsiteY38" fmla="*/ 1987550 h 5940424"/>
              <a:gd name="connsiteX39" fmla="*/ 9344025 w 11520489"/>
              <a:gd name="connsiteY39" fmla="*/ 1987550 h 594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520489" h="5940424">
                <a:moveTo>
                  <a:pt x="9344026" y="3657598"/>
                </a:moveTo>
                <a:lnTo>
                  <a:pt x="11520489" y="3657598"/>
                </a:lnTo>
                <a:lnTo>
                  <a:pt x="11520489" y="5940424"/>
                </a:lnTo>
                <a:lnTo>
                  <a:pt x="9344026" y="5940424"/>
                </a:lnTo>
                <a:close/>
                <a:moveTo>
                  <a:pt x="9344026" y="2066924"/>
                </a:moveTo>
                <a:lnTo>
                  <a:pt x="11520489" y="2066924"/>
                </a:lnTo>
                <a:lnTo>
                  <a:pt x="11520489" y="3578224"/>
                </a:lnTo>
                <a:lnTo>
                  <a:pt x="9344026" y="3578224"/>
                </a:lnTo>
                <a:close/>
                <a:moveTo>
                  <a:pt x="7097365" y="2066924"/>
                </a:moveTo>
                <a:lnTo>
                  <a:pt x="9273828" y="2066924"/>
                </a:lnTo>
                <a:lnTo>
                  <a:pt x="9273828" y="3578224"/>
                </a:lnTo>
                <a:lnTo>
                  <a:pt x="7097365" y="3578224"/>
                </a:lnTo>
                <a:close/>
                <a:moveTo>
                  <a:pt x="2604044" y="2066923"/>
                </a:moveTo>
                <a:lnTo>
                  <a:pt x="4780506" y="2066923"/>
                </a:lnTo>
                <a:lnTo>
                  <a:pt x="4780506" y="3578222"/>
                </a:lnTo>
                <a:lnTo>
                  <a:pt x="2604044" y="3578222"/>
                </a:lnTo>
                <a:close/>
                <a:moveTo>
                  <a:pt x="0" y="2066923"/>
                </a:moveTo>
                <a:lnTo>
                  <a:pt x="2533843" y="2066923"/>
                </a:lnTo>
                <a:lnTo>
                  <a:pt x="2533843" y="3578222"/>
                </a:lnTo>
                <a:lnTo>
                  <a:pt x="0" y="3578222"/>
                </a:lnTo>
                <a:close/>
                <a:moveTo>
                  <a:pt x="2604046" y="0"/>
                </a:moveTo>
                <a:lnTo>
                  <a:pt x="4780509" y="0"/>
                </a:lnTo>
                <a:lnTo>
                  <a:pt x="4780509" y="1987550"/>
                </a:lnTo>
                <a:lnTo>
                  <a:pt x="2604046" y="1987550"/>
                </a:lnTo>
                <a:close/>
                <a:moveTo>
                  <a:pt x="2" y="0"/>
                </a:moveTo>
                <a:lnTo>
                  <a:pt x="2533845" y="0"/>
                </a:lnTo>
                <a:lnTo>
                  <a:pt x="2533845" y="1987550"/>
                </a:lnTo>
                <a:lnTo>
                  <a:pt x="2" y="1987550"/>
                </a:lnTo>
                <a:close/>
                <a:moveTo>
                  <a:pt x="7097365" y="0"/>
                </a:moveTo>
                <a:lnTo>
                  <a:pt x="9273828" y="0"/>
                </a:lnTo>
                <a:lnTo>
                  <a:pt x="9273828" y="1987550"/>
                </a:lnTo>
                <a:lnTo>
                  <a:pt x="7097365" y="1987550"/>
                </a:lnTo>
                <a:close/>
                <a:moveTo>
                  <a:pt x="4850705" y="0"/>
                </a:moveTo>
                <a:lnTo>
                  <a:pt x="7027168" y="0"/>
                </a:lnTo>
                <a:lnTo>
                  <a:pt x="7027168" y="1987550"/>
                </a:lnTo>
                <a:lnTo>
                  <a:pt x="4850705" y="1987550"/>
                </a:lnTo>
                <a:close/>
                <a:moveTo>
                  <a:pt x="9344025" y="0"/>
                </a:moveTo>
                <a:lnTo>
                  <a:pt x="11520488" y="0"/>
                </a:lnTo>
                <a:lnTo>
                  <a:pt x="11520488" y="1987550"/>
                </a:lnTo>
                <a:lnTo>
                  <a:pt x="9344025" y="19875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420549525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4406207"/>
            <a:ext cx="10439400" cy="1175444"/>
          </a:xfrm>
        </p:spPr>
        <p:txBody>
          <a:bodyPr rtlCol="0" anchor="ctr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16" name="Rectangle 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0" y="0"/>
            <a:ext cx="12191999" cy="28479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4000"/>
                  <a:lumOff val="46000"/>
                </a:schemeClr>
              </a:gs>
              <a:gs pos="0">
                <a:schemeClr val="tx1">
                  <a:lumMod val="50000"/>
                  <a:lumOff val="50000"/>
                </a:schemeClr>
              </a:gs>
              <a:gs pos="84000">
                <a:schemeClr val="bg2">
                  <a:lumMod val="75000"/>
                </a:schemeClr>
              </a:gs>
              <a:gs pos="68000">
                <a:schemeClr val="bg1">
                  <a:lumMod val="95000"/>
                </a:schemeClr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8" name="Espace réservé d’image 6">
            <a:extLst>
              <a:ext uri="{FF2B5EF4-FFF2-40B4-BE49-F238E27FC236}">
                <a16:creationId xmlns:a16="http://schemas.microsoft.com/office/drawing/2014/main" id="{230D70C6-13FD-45D4-8FB6-26C56B8FF2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6" y="260350"/>
            <a:ext cx="11520488" cy="365759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94501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A6C789F-805A-4494-8430-C63414191AC2}"/>
              </a:ext>
            </a:extLst>
          </p:cNvPr>
          <p:cNvSpPr/>
          <p:nvPr userDrawn="1"/>
        </p:nvSpPr>
        <p:spPr>
          <a:xfrm>
            <a:off x="371475" y="1526382"/>
            <a:ext cx="3595688" cy="456247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4002881" y="1538287"/>
            <a:ext cx="3595688" cy="45624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81026" y="1724025"/>
            <a:ext cx="3143250" cy="41910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29325" y="1724024"/>
            <a:ext cx="3142800" cy="41910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7" name="Espace réservé du numéro de diapositive 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8" name="Espace réservé d’image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934325" y="1340556"/>
            <a:ext cx="4257675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C7A240-D01D-458B-A0C9-9162AA982739}"/>
              </a:ext>
            </a:extLst>
          </p:cNvPr>
          <p:cNvSpPr/>
          <p:nvPr userDrawn="1"/>
        </p:nvSpPr>
        <p:spPr>
          <a:xfrm>
            <a:off x="0" y="0"/>
            <a:ext cx="12192000" cy="2560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90028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6200775" y="1233487"/>
            <a:ext cx="5619751" cy="27336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83054" y="1357414"/>
            <a:ext cx="5255193" cy="240486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 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8" name="Espace réservé d’image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5757863" cy="24156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11" name="Espace réservé d’image 6">
            <a:extLst>
              <a:ext uri="{FF2B5EF4-FFF2-40B4-BE49-F238E27FC236}">
                <a16:creationId xmlns:a16="http://schemas.microsoft.com/office/drawing/2014/main" id="{B9795E85-7B91-41BB-9DF4-A4893AA48FF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0775" y="3967163"/>
            <a:ext cx="5619750" cy="24145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5757863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2406" y="3848474"/>
            <a:ext cx="5256000" cy="24048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1E953B-9260-4A58-BDC3-8FF34781B075}"/>
              </a:ext>
            </a:extLst>
          </p:cNvPr>
          <p:cNvSpPr/>
          <p:nvPr userDrawn="1"/>
        </p:nvSpPr>
        <p:spPr>
          <a:xfrm>
            <a:off x="0" y="0"/>
            <a:ext cx="12192000" cy="2560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55061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 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8" name="Espace réservé d’image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256032"/>
            <a:ext cx="11520488" cy="335881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11520488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281929" y="3796309"/>
            <a:ext cx="3348000" cy="240486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2405" y="3808236"/>
            <a:ext cx="3348000" cy="240480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15E3050-1157-4448-A84E-5AC72FC84A7F}"/>
              </a:ext>
            </a:extLst>
          </p:cNvPr>
          <p:cNvCxnSpPr/>
          <p:nvPr userDrawn="1"/>
        </p:nvCxnSpPr>
        <p:spPr>
          <a:xfrm>
            <a:off x="4221897" y="3796309"/>
            <a:ext cx="0" cy="24718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2914544-5D23-4280-88FA-C8AB11752407}"/>
              </a:ext>
            </a:extLst>
          </p:cNvPr>
          <p:cNvSpPr/>
          <p:nvPr userDrawn="1"/>
        </p:nvSpPr>
        <p:spPr>
          <a:xfrm>
            <a:off x="0" y="0"/>
            <a:ext cx="12192000" cy="2560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CE4E389A-462C-03E1-C678-3CA4E2C555E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22000" y="3796309"/>
            <a:ext cx="3348000" cy="2404860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A47A05C-68CE-6EA3-9CA6-8E9703B4E6B3}"/>
              </a:ext>
            </a:extLst>
          </p:cNvPr>
          <p:cNvCxnSpPr/>
          <p:nvPr userDrawn="1"/>
        </p:nvCxnSpPr>
        <p:spPr>
          <a:xfrm>
            <a:off x="8020322" y="3808236"/>
            <a:ext cx="0" cy="24718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814A2AE6-9115-6C84-E338-7AED14D48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Bureau Affaires publiques du 14 décembre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19382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5DEB4D-1697-4E72-B2BF-F5EA1EF3B009}"/>
              </a:ext>
            </a:extLst>
          </p:cNvPr>
          <p:cNvSpPr/>
          <p:nvPr userDrawn="1"/>
        </p:nvSpPr>
        <p:spPr>
          <a:xfrm>
            <a:off x="7162799" y="3052634"/>
            <a:ext cx="1368533" cy="113014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405861"/>
            <a:ext cx="4448175" cy="1465263"/>
          </a:xfrm>
        </p:spPr>
        <p:txBody>
          <a:bodyPr rtlCol="0" anchor="b">
            <a:noAutofit/>
          </a:bodyPr>
          <a:lstStyle>
            <a:lvl1pPr>
              <a:defRPr sz="3600"/>
            </a:lvl1pPr>
          </a:lstStyle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09563" y="3118775"/>
            <a:ext cx="2927311" cy="3081999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71475" y="3118776"/>
            <a:ext cx="2926800" cy="3081922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25" name="Espace réservé d’image 24">
            <a:extLst>
              <a:ext uri="{FF2B5EF4-FFF2-40B4-BE49-F238E27FC236}">
                <a16:creationId xmlns:a16="http://schemas.microsoft.com/office/drawing/2014/main" id="{84421AF3-217F-49BD-BF47-1140F3F445D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8415" y="-4277"/>
            <a:ext cx="7283585" cy="6204974"/>
          </a:xfrm>
          <a:custGeom>
            <a:avLst/>
            <a:gdLst>
              <a:gd name="connsiteX0" fmla="*/ 4914900 w 7283585"/>
              <a:gd name="connsiteY0" fmla="*/ 4064000 h 6204974"/>
              <a:gd name="connsiteX1" fmla="*/ 7283585 w 7283585"/>
              <a:gd name="connsiteY1" fmla="*/ 4064000 h 6204974"/>
              <a:gd name="connsiteX2" fmla="*/ 7283585 w 7283585"/>
              <a:gd name="connsiteY2" fmla="*/ 6204974 h 6204974"/>
              <a:gd name="connsiteX3" fmla="*/ 4914900 w 7283585"/>
              <a:gd name="connsiteY3" fmla="*/ 6204974 h 6204974"/>
              <a:gd name="connsiteX4" fmla="*/ 4914900 w 7283585"/>
              <a:gd name="connsiteY4" fmla="*/ 2032000 h 6204974"/>
              <a:gd name="connsiteX5" fmla="*/ 7283585 w 7283585"/>
              <a:gd name="connsiteY5" fmla="*/ 2032000 h 6204974"/>
              <a:gd name="connsiteX6" fmla="*/ 7283585 w 7283585"/>
              <a:gd name="connsiteY6" fmla="*/ 3946525 h 6204974"/>
              <a:gd name="connsiteX7" fmla="*/ 4914900 w 7283585"/>
              <a:gd name="connsiteY7" fmla="*/ 3946525 h 6204974"/>
              <a:gd name="connsiteX8" fmla="*/ 2457450 w 7283585"/>
              <a:gd name="connsiteY8" fmla="*/ 2032000 h 6204974"/>
              <a:gd name="connsiteX9" fmla="*/ 4826135 w 7283585"/>
              <a:gd name="connsiteY9" fmla="*/ 2032000 h 6204974"/>
              <a:gd name="connsiteX10" fmla="*/ 4826135 w 7283585"/>
              <a:gd name="connsiteY10" fmla="*/ 3946525 h 6204974"/>
              <a:gd name="connsiteX11" fmla="*/ 2457450 w 7283585"/>
              <a:gd name="connsiteY11" fmla="*/ 3946525 h 6204974"/>
              <a:gd name="connsiteX12" fmla="*/ 0 w 7283585"/>
              <a:gd name="connsiteY12" fmla="*/ 8552 h 6204974"/>
              <a:gd name="connsiteX13" fmla="*/ 2368685 w 7283585"/>
              <a:gd name="connsiteY13" fmla="*/ 8552 h 6204974"/>
              <a:gd name="connsiteX14" fmla="*/ 2368685 w 7283585"/>
              <a:gd name="connsiteY14" fmla="*/ 1923077 h 6204974"/>
              <a:gd name="connsiteX15" fmla="*/ 0 w 7283585"/>
              <a:gd name="connsiteY15" fmla="*/ 1923077 h 6204974"/>
              <a:gd name="connsiteX16" fmla="*/ 2457450 w 7283585"/>
              <a:gd name="connsiteY16" fmla="*/ 4276 h 6204974"/>
              <a:gd name="connsiteX17" fmla="*/ 4826135 w 7283585"/>
              <a:gd name="connsiteY17" fmla="*/ 4276 h 6204974"/>
              <a:gd name="connsiteX18" fmla="*/ 4826135 w 7283585"/>
              <a:gd name="connsiteY18" fmla="*/ 1918801 h 6204974"/>
              <a:gd name="connsiteX19" fmla="*/ 2457450 w 7283585"/>
              <a:gd name="connsiteY19" fmla="*/ 1918801 h 6204974"/>
              <a:gd name="connsiteX20" fmla="*/ 4914900 w 7283585"/>
              <a:gd name="connsiteY20" fmla="*/ 0 h 6204974"/>
              <a:gd name="connsiteX21" fmla="*/ 7283585 w 7283585"/>
              <a:gd name="connsiteY21" fmla="*/ 0 h 6204974"/>
              <a:gd name="connsiteX22" fmla="*/ 7283585 w 7283585"/>
              <a:gd name="connsiteY22" fmla="*/ 1914525 h 6204974"/>
              <a:gd name="connsiteX23" fmla="*/ 4914900 w 7283585"/>
              <a:gd name="connsiteY23" fmla="*/ 1914525 h 620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83585" h="6204974">
                <a:moveTo>
                  <a:pt x="4914900" y="4064000"/>
                </a:moveTo>
                <a:lnTo>
                  <a:pt x="7283585" y="4064000"/>
                </a:lnTo>
                <a:lnTo>
                  <a:pt x="7283585" y="6204974"/>
                </a:lnTo>
                <a:lnTo>
                  <a:pt x="4914900" y="6204974"/>
                </a:lnTo>
                <a:close/>
                <a:moveTo>
                  <a:pt x="4914900" y="2032000"/>
                </a:moveTo>
                <a:lnTo>
                  <a:pt x="7283585" y="2032000"/>
                </a:lnTo>
                <a:lnTo>
                  <a:pt x="7283585" y="3946525"/>
                </a:lnTo>
                <a:lnTo>
                  <a:pt x="4914900" y="3946525"/>
                </a:lnTo>
                <a:close/>
                <a:moveTo>
                  <a:pt x="2457450" y="2032000"/>
                </a:moveTo>
                <a:lnTo>
                  <a:pt x="4826135" y="2032000"/>
                </a:lnTo>
                <a:lnTo>
                  <a:pt x="4826135" y="3946525"/>
                </a:lnTo>
                <a:lnTo>
                  <a:pt x="2457450" y="3946525"/>
                </a:lnTo>
                <a:close/>
                <a:moveTo>
                  <a:pt x="0" y="8552"/>
                </a:moveTo>
                <a:lnTo>
                  <a:pt x="2368685" y="8552"/>
                </a:lnTo>
                <a:lnTo>
                  <a:pt x="2368685" y="1923077"/>
                </a:lnTo>
                <a:lnTo>
                  <a:pt x="0" y="1923077"/>
                </a:lnTo>
                <a:close/>
                <a:moveTo>
                  <a:pt x="2457450" y="4276"/>
                </a:moveTo>
                <a:lnTo>
                  <a:pt x="4826135" y="4276"/>
                </a:lnTo>
                <a:lnTo>
                  <a:pt x="4826135" y="1918801"/>
                </a:lnTo>
                <a:lnTo>
                  <a:pt x="2457450" y="1918801"/>
                </a:lnTo>
                <a:close/>
                <a:moveTo>
                  <a:pt x="4914900" y="0"/>
                </a:moveTo>
                <a:lnTo>
                  <a:pt x="7283585" y="0"/>
                </a:lnTo>
                <a:lnTo>
                  <a:pt x="7283585" y="1914525"/>
                </a:lnTo>
                <a:lnTo>
                  <a:pt x="4914900" y="19145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21" name="Rectangle 20">
            <a:extLst>
              <a:ext uri="{FF2B5EF4-FFF2-40B4-BE49-F238E27FC236}">
                <a16:creationId xmlns:a16="http://schemas.microsoft.com/office/drawing/2014/main" id="{B569B8CC-B741-4501-A871-F6CC58941F5C}"/>
              </a:ext>
            </a:extLst>
          </p:cNvPr>
          <p:cNvSpPr/>
          <p:nvPr userDrawn="1"/>
        </p:nvSpPr>
        <p:spPr>
          <a:xfrm>
            <a:off x="8661263" y="4055448"/>
            <a:ext cx="1073287" cy="91867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0E9B02-FBE7-4B3F-833A-FCDE146B2DAD}"/>
              </a:ext>
            </a:extLst>
          </p:cNvPr>
          <p:cNvSpPr/>
          <p:nvPr userDrawn="1"/>
        </p:nvSpPr>
        <p:spPr>
          <a:xfrm>
            <a:off x="0" y="1405862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EB2133B-8619-54A0-2C6E-2F42A8715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Bureau Affaires publiques du 14 décembre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72966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Espace réservé d’image 6">
            <a:extLst>
              <a:ext uri="{FF2B5EF4-FFF2-40B4-BE49-F238E27FC236}">
                <a16:creationId xmlns:a16="http://schemas.microsoft.com/office/drawing/2014/main" id="{73E3AB81-FB3C-492F-8AB9-CFC37EECCE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260350"/>
            <a:ext cx="11520488" cy="6121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4" y="1233488"/>
            <a:ext cx="9016993" cy="761076"/>
          </a:xfrm>
        </p:spPr>
        <p:txBody>
          <a:bodyPr rtlCol="0" anchor="ctr">
            <a:noAutofit/>
          </a:bodyPr>
          <a:lstStyle>
            <a:lvl1pPr algn="ctr">
              <a:defRPr sz="36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3720060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4" name="Espace réservé d’image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33488"/>
            <a:ext cx="12192001" cy="439102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8F30468-CC2E-4430-88DD-81D548B988FA}"/>
              </a:ext>
            </a:extLst>
          </p:cNvPr>
          <p:cNvGrpSpPr/>
          <p:nvPr userDrawn="1"/>
        </p:nvGrpSpPr>
        <p:grpSpPr>
          <a:xfrm>
            <a:off x="371474" y="260350"/>
            <a:ext cx="644525" cy="973138"/>
            <a:chOff x="371475" y="671713"/>
            <a:chExt cx="496540" cy="836738"/>
          </a:xfrm>
          <a:solidFill>
            <a:schemeClr val="bg2">
              <a:lumMod val="75000"/>
            </a:schemeClr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F6F92E0-2218-46A5-A183-84468D9B72A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B476586-864B-4C72-91AF-8CF8796C6DE8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8B3D026-83A3-4D78-8B11-A20A6F47170C}"/>
              </a:ext>
            </a:extLst>
          </p:cNvPr>
          <p:cNvSpPr/>
          <p:nvPr userDrawn="1"/>
        </p:nvSpPr>
        <p:spPr>
          <a:xfrm>
            <a:off x="10795001" y="5642462"/>
            <a:ext cx="1397000" cy="121553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305238B5-9CF1-1A9D-C9D3-BDCA2BE70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Bureau Affaires publiques du 14 décembre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28296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id="{9171FC10-F7C3-4841-A705-B83FDE093009}"/>
              </a:ext>
            </a:extLst>
          </p:cNvPr>
          <p:cNvSpPr/>
          <p:nvPr userDrawn="1"/>
        </p:nvSpPr>
        <p:spPr>
          <a:xfrm>
            <a:off x="7973122" y="0"/>
            <a:ext cx="4218877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4" name="Espace réservé d’image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60350"/>
            <a:ext cx="11891963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4556404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8" name="Espace réservé d’image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1365885" cy="4967287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945937" y="1568207"/>
            <a:ext cx="4061080" cy="1076636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929385" y="2623930"/>
            <a:ext cx="4061079" cy="3448880"/>
          </a:xfrm>
          <a:ln>
            <a:noFill/>
          </a:ln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1" name="Espace réservé d’image 6">
            <a:extLst>
              <a:ext uri="{FF2B5EF4-FFF2-40B4-BE49-F238E27FC236}">
                <a16:creationId xmlns:a16="http://schemas.microsoft.com/office/drawing/2014/main" id="{F36B08A9-4F2C-4D72-A755-CBF0DAD5A4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51739" y="1233487"/>
            <a:ext cx="1365885" cy="4967287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699248" y="1333189"/>
            <a:ext cx="4071251" cy="1074410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699248" y="2623930"/>
            <a:ext cx="4071251" cy="3448881"/>
          </a:xfrm>
          <a:ln>
            <a:noFill/>
          </a:ln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B89E580-B110-13CB-E709-BE1135C8E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Bureau Affaires publiques du 14 décembre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99349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8" name="Espace réservé d’image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63827" y="1233488"/>
            <a:ext cx="4828135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636" y="1330963"/>
            <a:ext cx="2986019" cy="1076636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3636" y="2623930"/>
            <a:ext cx="2986019" cy="344888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830620" y="1333189"/>
            <a:ext cx="2984400" cy="1074410"/>
          </a:xfrm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830620" y="2623930"/>
            <a:ext cx="2984400" cy="344888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5B6F9DC-C066-4353-41C5-62EFB1E4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Bureau Affaires publiques du 14 décembre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96538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14">
            <a:extLst>
              <a:ext uri="{FF2B5EF4-FFF2-40B4-BE49-F238E27FC236}">
                <a16:creationId xmlns:a16="http://schemas.microsoft.com/office/drawing/2014/main" id="{990C1024-E4C7-44C6-ADC4-870B3D482C3F}"/>
              </a:ext>
            </a:extLst>
          </p:cNvPr>
          <p:cNvSpPr/>
          <p:nvPr userDrawn="1"/>
        </p:nvSpPr>
        <p:spPr>
          <a:xfrm>
            <a:off x="4048241" y="3761720"/>
            <a:ext cx="7839838" cy="240095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371474" y="1271588"/>
            <a:ext cx="7839838" cy="240095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973137"/>
          </a:xfrm>
        </p:spPr>
        <p:txBody>
          <a:bodyPr rtlCol="0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123945" y="3956706"/>
            <a:ext cx="7595246" cy="518457"/>
          </a:xfrm>
          <a:ln>
            <a:noFill/>
          </a:ln>
        </p:spPr>
        <p:txBody>
          <a:bodyPr rtlCol="0"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123945" y="4569583"/>
            <a:ext cx="7595245" cy="1412117"/>
          </a:xfrm>
          <a:ln>
            <a:noFill/>
          </a:ln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9836" y="1462743"/>
            <a:ext cx="7570892" cy="518457"/>
          </a:xfrm>
          <a:ln>
            <a:noFill/>
          </a:ln>
        </p:spPr>
        <p:txBody>
          <a:bodyPr rtlCol="0"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39836" y="2075621"/>
            <a:ext cx="7570892" cy="1391480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7" name="Espace réservé d’image 6">
            <a:extLst>
              <a:ext uri="{FF2B5EF4-FFF2-40B4-BE49-F238E27FC236}">
                <a16:creationId xmlns:a16="http://schemas.microsoft.com/office/drawing/2014/main" id="{9DFBCB44-5019-402B-BEC3-12F7F5526F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91963" y="1263272"/>
            <a:ext cx="3600000" cy="2400955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 dirty="0"/>
              <a:t>Cliquez sur l’icône pour ajouter une image</a:t>
            </a:r>
          </a:p>
        </p:txBody>
      </p:sp>
      <p:sp>
        <p:nvSpPr>
          <p:cNvPr id="18" name="Espace réservé d’image 6">
            <a:extLst>
              <a:ext uri="{FF2B5EF4-FFF2-40B4-BE49-F238E27FC236}">
                <a16:creationId xmlns:a16="http://schemas.microsoft.com/office/drawing/2014/main" id="{8CD826C9-080C-4638-B261-376BD8B316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1475" y="3761720"/>
            <a:ext cx="3600000" cy="2400955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214183745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4" name="Espace réservé d’image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233488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6" name="Espace réservé d’image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19837" y="2227263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661614-E5E5-43DF-A12A-7BE84E58EE3B}"/>
              </a:ext>
            </a:extLst>
          </p:cNvPr>
          <p:cNvSpPr/>
          <p:nvPr userDrawn="1"/>
        </p:nvSpPr>
        <p:spPr>
          <a:xfrm>
            <a:off x="371475" y="5271760"/>
            <a:ext cx="5572125" cy="9290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61B260-71A2-402A-A38D-FE2C484B7F99}"/>
              </a:ext>
            </a:extLst>
          </p:cNvPr>
          <p:cNvSpPr/>
          <p:nvPr userDrawn="1"/>
        </p:nvSpPr>
        <p:spPr>
          <a:xfrm>
            <a:off x="6319836" y="1233488"/>
            <a:ext cx="5572125" cy="9290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987" y="5380667"/>
            <a:ext cx="52451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fr-FR" noProof="0"/>
              <a:t>Ajoutez votre texte ici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3348" y="1342395"/>
            <a:ext cx="5245100" cy="7112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fr-FR" noProof="0"/>
              <a:t>Ajoutez votre texte ici</a:t>
            </a:r>
          </a:p>
        </p:txBody>
      </p:sp>
    </p:spTree>
    <p:extLst>
      <p:ext uri="{BB962C8B-B14F-4D97-AF65-F5344CB8AC3E}">
        <p14:creationId xmlns:p14="http://schemas.microsoft.com/office/powerpoint/2010/main" val="398604171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1932303"/>
            <a:ext cx="12192000" cy="29171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4" name="Espace réservé d’image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808" y="392654"/>
            <a:ext cx="4628389" cy="230247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6" name="Espace réservé d’image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52761" y="4213574"/>
            <a:ext cx="4770431" cy="2264093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808" y="2905441"/>
            <a:ext cx="5562089" cy="3257234"/>
          </a:xfrm>
          <a:solidFill>
            <a:schemeClr val="bg1"/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fr-FR" noProof="0" dirty="0"/>
              <a:t>Ajoutez votre texte ici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1103" y="422433"/>
            <a:ext cx="5562089" cy="3630193"/>
          </a:xfrm>
          <a:solidFill>
            <a:schemeClr val="bg1"/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 rtl="0"/>
            <a:r>
              <a:rPr lang="fr-FR" noProof="0" dirty="0"/>
              <a:t>Ajoutez votre texte ici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F4B4D45-80E3-42F8-B437-4182608210C3}"/>
              </a:ext>
            </a:extLst>
          </p:cNvPr>
          <p:cNvGrpSpPr/>
          <p:nvPr userDrawn="1"/>
        </p:nvGrpSpPr>
        <p:grpSpPr>
          <a:xfrm>
            <a:off x="5387974" y="422433"/>
            <a:ext cx="644525" cy="973138"/>
            <a:chOff x="371475" y="671713"/>
            <a:chExt cx="496540" cy="836738"/>
          </a:xfrm>
          <a:solidFill>
            <a:schemeClr val="bg2">
              <a:lumMod val="75000"/>
            </a:schemeClr>
          </a:solidFill>
        </p:grpSpPr>
        <p:sp>
          <p:nvSpPr>
            <p:cNvPr id="15" name="Rectangle 14">
              <a:extLst>
                <a:ext uri="{FF2B5EF4-FFF2-40B4-BE49-F238E27FC236}">
                  <a16:creationId xmlns:a16="http://schemas.microsoft.com/office/drawing/2014/main" id="{D670E361-AF23-4722-9250-CCF26B3C5884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DE16CED-9FCD-4407-99EF-FFBE689DA9F1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A147081-5AFB-463F-B27C-7A0C4CA0573B}"/>
              </a:ext>
            </a:extLst>
          </p:cNvPr>
          <p:cNvGrpSpPr/>
          <p:nvPr userDrawn="1"/>
        </p:nvGrpSpPr>
        <p:grpSpPr>
          <a:xfrm flipH="1">
            <a:off x="6248401" y="5451475"/>
            <a:ext cx="644525" cy="973138"/>
            <a:chOff x="371475" y="671713"/>
            <a:chExt cx="496540" cy="836738"/>
          </a:xfrm>
          <a:solidFill>
            <a:schemeClr val="bg2">
              <a:lumMod val="75000"/>
            </a:schemeClr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E24567E-B0AE-4E55-A5FB-3019A959816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18E6C0-B582-4943-9462-FE9740846585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/>
            </a:p>
          </p:txBody>
        </p:sp>
      </p:grpSp>
    </p:spTree>
    <p:extLst>
      <p:ext uri="{BB962C8B-B14F-4D97-AF65-F5344CB8AC3E}">
        <p14:creationId xmlns:p14="http://schemas.microsoft.com/office/powerpoint/2010/main" val="304134828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 20">
            <a:extLst>
              <a:ext uri="{FF2B5EF4-FFF2-40B4-BE49-F238E27FC236}">
                <a16:creationId xmlns:a16="http://schemas.microsoft.com/office/drawing/2014/main" id="{6B607F24-5B01-4964-9736-E876BC347E5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48" name="Espace réservé d’image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71475" y="1233488"/>
            <a:ext cx="6168473" cy="5624512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 rtl="0">
              <a:buNone/>
            </a:pPr>
            <a:r>
              <a:rPr lang="fr-FR" noProof="0"/>
              <a:t>Cliquez sur l’icône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260351"/>
            <a:ext cx="6168473" cy="758824"/>
          </a:xfrm>
        </p:spPr>
        <p:txBody>
          <a:bodyPr rtlCol="0"/>
          <a:lstStyle/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533582-AC3E-4F3B-9602-085EB97AD294}"/>
              </a:ext>
            </a:extLst>
          </p:cNvPr>
          <p:cNvSpPr/>
          <p:nvPr userDrawn="1"/>
        </p:nvSpPr>
        <p:spPr>
          <a:xfrm>
            <a:off x="6768364" y="2286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D43096-F852-45C7-9F61-4D7A4B521217}"/>
              </a:ext>
            </a:extLst>
          </p:cNvPr>
          <p:cNvSpPr/>
          <p:nvPr userDrawn="1"/>
        </p:nvSpPr>
        <p:spPr>
          <a:xfrm>
            <a:off x="5909187" y="0"/>
            <a:ext cx="6361471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4232AA-36A1-4A85-8868-9D12848EB106}"/>
              </a:ext>
            </a:extLst>
          </p:cNvPr>
          <p:cNvSpPr/>
          <p:nvPr userDrawn="1"/>
        </p:nvSpPr>
        <p:spPr>
          <a:xfrm>
            <a:off x="8557591" y="2286000"/>
            <a:ext cx="3634409" cy="2286000"/>
          </a:xfrm>
          <a:prstGeom prst="rect">
            <a:avLst/>
          </a:prstGeom>
          <a:solidFill>
            <a:srgbClr val="F01F73"/>
          </a:solidFill>
          <a:ln>
            <a:solidFill>
              <a:srgbClr val="F01F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F0B1BD9-4AC2-4549-9001-383664C7F224}"/>
              </a:ext>
            </a:extLst>
          </p:cNvPr>
          <p:cNvSpPr/>
          <p:nvPr userDrawn="1"/>
        </p:nvSpPr>
        <p:spPr>
          <a:xfrm>
            <a:off x="9480918" y="4572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32B2DC05-AAD7-458D-B737-BE8CCA1FFA99}"/>
              </a:ext>
            </a:extLst>
          </p:cNvPr>
          <p:cNvSpPr/>
          <p:nvPr userDrawn="1"/>
        </p:nvSpPr>
        <p:spPr>
          <a:xfrm rot="5400000">
            <a:off x="9654486" y="1050373"/>
            <a:ext cx="298174" cy="185254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9" name="Triangle isocèle 38">
            <a:extLst>
              <a:ext uri="{FF2B5EF4-FFF2-40B4-BE49-F238E27FC236}">
                <a16:creationId xmlns:a16="http://schemas.microsoft.com/office/drawing/2014/main" id="{E423C01B-EB10-48EF-8F1C-C2A7E1923E3E}"/>
              </a:ext>
            </a:extLst>
          </p:cNvPr>
          <p:cNvSpPr/>
          <p:nvPr userDrawn="1"/>
        </p:nvSpPr>
        <p:spPr>
          <a:xfrm rot="16200000">
            <a:off x="8067445" y="3316729"/>
            <a:ext cx="298174" cy="185254"/>
          </a:xfrm>
          <a:prstGeom prst="triangle">
            <a:avLst/>
          </a:prstGeom>
          <a:solidFill>
            <a:srgbClr val="F01F73"/>
          </a:solidFill>
          <a:ln>
            <a:solidFill>
              <a:srgbClr val="F01F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6096000" y="0"/>
            <a:ext cx="3384184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44" name="Triangle isocèle 43">
            <a:extLst>
              <a:ext uri="{FF2B5EF4-FFF2-40B4-BE49-F238E27FC236}">
                <a16:creationId xmlns:a16="http://schemas.microsoft.com/office/drawing/2014/main" id="{BB0D5D5D-BB46-489A-A006-03E52FDA0AB6}"/>
              </a:ext>
            </a:extLst>
          </p:cNvPr>
          <p:cNvSpPr/>
          <p:nvPr userDrawn="1"/>
        </p:nvSpPr>
        <p:spPr>
          <a:xfrm rot="5400000">
            <a:off x="9666061" y="5622373"/>
            <a:ext cx="298174" cy="185254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45" name="Espace réservé d’image 33">
            <a:extLst>
              <a:ext uri="{FF2B5EF4-FFF2-40B4-BE49-F238E27FC236}">
                <a16:creationId xmlns:a16="http://schemas.microsoft.com/office/drawing/2014/main" id="{2D0DCA06-9544-45C9-BE22-EBB853AE757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33588" y="561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7" name="Espace réservé d’image 33">
            <a:extLst>
              <a:ext uri="{FF2B5EF4-FFF2-40B4-BE49-F238E27FC236}">
                <a16:creationId xmlns:a16="http://schemas.microsoft.com/office/drawing/2014/main" id="{390C9BE2-4328-41D9-82FB-F6FEE7026C5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33588" y="5133678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17" name="Espace réservé du texte 39">
            <a:extLst>
              <a:ext uri="{FF2B5EF4-FFF2-40B4-BE49-F238E27FC236}">
                <a16:creationId xmlns:a16="http://schemas.microsoft.com/office/drawing/2014/main" id="{1EE624A7-7FE4-44DC-B710-D995C25C9C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61652" y="215900"/>
            <a:ext cx="3031390" cy="1854200"/>
          </a:xfrm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 dirty="0"/>
              <a:t>Ajoutez votre texte ici</a:t>
            </a:r>
          </a:p>
        </p:txBody>
      </p:sp>
      <p:sp>
        <p:nvSpPr>
          <p:cNvPr id="46" name="Espace réservé d’image 33">
            <a:extLst>
              <a:ext uri="{FF2B5EF4-FFF2-40B4-BE49-F238E27FC236}">
                <a16:creationId xmlns:a16="http://schemas.microsoft.com/office/drawing/2014/main" id="{21403A13-F195-405D-B352-4B77969E358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96332" y="2828034"/>
            <a:ext cx="1405742" cy="116264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18" name="Espace réservé du texte 39">
            <a:extLst>
              <a:ext uri="{FF2B5EF4-FFF2-40B4-BE49-F238E27FC236}">
                <a16:creationId xmlns:a16="http://schemas.microsoft.com/office/drawing/2014/main" id="{34CC27D1-7AB7-4922-81C5-41E9C01BAA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46436" y="2501900"/>
            <a:ext cx="3258424" cy="1854200"/>
          </a:xfrm>
          <a:ln>
            <a:solidFill>
              <a:srgbClr val="F01F73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 dirty="0"/>
              <a:t>Ajoutez votre texte ici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045D93-056D-486E-A634-890ECB9AF9C2}"/>
              </a:ext>
            </a:extLst>
          </p:cNvPr>
          <p:cNvSpPr/>
          <p:nvPr userDrawn="1"/>
        </p:nvSpPr>
        <p:spPr>
          <a:xfrm>
            <a:off x="6095999" y="4572000"/>
            <a:ext cx="3384183" cy="228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9" name="Espace réservé du texte 39">
            <a:extLst>
              <a:ext uri="{FF2B5EF4-FFF2-40B4-BE49-F238E27FC236}">
                <a16:creationId xmlns:a16="http://schemas.microsoft.com/office/drawing/2014/main" id="{03F0CFEB-33B8-47FE-BC44-44AF273543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61652" y="4787900"/>
            <a:ext cx="3031389" cy="1854200"/>
          </a:xfrm>
          <a:ln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Ajoutez votre texte ici</a:t>
            </a:r>
          </a:p>
        </p:txBody>
      </p:sp>
    </p:spTree>
    <p:extLst>
      <p:ext uri="{BB962C8B-B14F-4D97-AF65-F5344CB8AC3E}">
        <p14:creationId xmlns:p14="http://schemas.microsoft.com/office/powerpoint/2010/main" val="110729340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4" y="1660868"/>
            <a:ext cx="2686613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1" name="Rectangle 20">
            <a:extLst>
              <a:ext uri="{FF2B5EF4-FFF2-40B4-BE49-F238E27FC236}">
                <a16:creationId xmlns:a16="http://schemas.microsoft.com/office/drawing/2014/main" id="{8CD9ECBB-3A0A-409C-B1C0-C8F4C3087894}"/>
              </a:ext>
            </a:extLst>
          </p:cNvPr>
          <p:cNvSpPr/>
          <p:nvPr userDrawn="1"/>
        </p:nvSpPr>
        <p:spPr>
          <a:xfrm>
            <a:off x="3316099" y="1660868"/>
            <a:ext cx="2686613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B4FA2C-0414-484D-95CD-C5E17E33E238}"/>
              </a:ext>
            </a:extLst>
          </p:cNvPr>
          <p:cNvSpPr/>
          <p:nvPr userDrawn="1"/>
        </p:nvSpPr>
        <p:spPr>
          <a:xfrm>
            <a:off x="6260723" y="1660868"/>
            <a:ext cx="2686613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0DE753-6478-4950-8F99-15952FCB6521}"/>
              </a:ext>
            </a:extLst>
          </p:cNvPr>
          <p:cNvSpPr/>
          <p:nvPr userDrawn="1"/>
        </p:nvSpPr>
        <p:spPr>
          <a:xfrm>
            <a:off x="9205348" y="1660868"/>
            <a:ext cx="2686613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7" name="Espace réservé du numéro de diapositive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space réservé d’image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420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28" name="Espace réservé d’image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412045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29" name="Espace réservé d’image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356669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30" name="Espace réservé d’image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301294" y="1761485"/>
            <a:ext cx="2494721" cy="2226366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31" name="Espace réservé du texte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1474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Ajoutez votre texte ici</a:t>
            </a:r>
          </a:p>
        </p:txBody>
      </p:sp>
      <p:sp>
        <p:nvSpPr>
          <p:cNvPr id="33" name="Espace réservé du texte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1474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Ajoutez votre texte ici</a:t>
            </a:r>
          </a:p>
        </p:txBody>
      </p:sp>
      <p:sp>
        <p:nvSpPr>
          <p:cNvPr id="37" name="Espace réservé du texte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16099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Ajoutez votre texte ici</a:t>
            </a:r>
          </a:p>
        </p:txBody>
      </p:sp>
      <p:sp>
        <p:nvSpPr>
          <p:cNvPr id="38" name="Espace réservé du texte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6099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Ajoutez votre texte ici</a:t>
            </a:r>
          </a:p>
        </p:txBody>
      </p:sp>
      <p:sp>
        <p:nvSpPr>
          <p:cNvPr id="40" name="Espace réservé du texte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0723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Ajoutez votre texte ici</a:t>
            </a:r>
          </a:p>
        </p:txBody>
      </p:sp>
      <p:sp>
        <p:nvSpPr>
          <p:cNvPr id="41" name="Espace réservé du texte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60723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Ajoutez votre texte ici</a:t>
            </a:r>
          </a:p>
        </p:txBody>
      </p:sp>
      <p:sp>
        <p:nvSpPr>
          <p:cNvPr id="42" name="Espace réservé du texte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205350" y="4302782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20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Ajoutez votre texte ici</a:t>
            </a:r>
          </a:p>
        </p:txBody>
      </p:sp>
      <p:sp>
        <p:nvSpPr>
          <p:cNvPr id="44" name="Espace réservé du texte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05350" y="5058156"/>
            <a:ext cx="2686613" cy="66678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/>
              <a:t>Ajoutez votre texte ici</a:t>
            </a:r>
          </a:p>
        </p:txBody>
      </p:sp>
    </p:spTree>
    <p:extLst>
      <p:ext uri="{BB962C8B-B14F-4D97-AF65-F5344CB8AC3E}">
        <p14:creationId xmlns:p14="http://schemas.microsoft.com/office/powerpoint/2010/main" val="334783052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re uniquement">
    <p:bg>
      <p:bgPr>
        <a:gradFill flip="none" rotWithShape="1">
          <a:gsLst>
            <a:gs pos="0">
              <a:schemeClr val="bg1">
                <a:lumMod val="54000"/>
                <a:lumOff val="46000"/>
              </a:schemeClr>
            </a:gs>
            <a:gs pos="0">
              <a:schemeClr val="bg2">
                <a:lumMod val="75000"/>
              </a:schemeClr>
            </a:gs>
            <a:gs pos="36000">
              <a:schemeClr val="bg2">
                <a:lumMod val="90000"/>
              </a:schemeClr>
            </a:gs>
            <a:gs pos="68000">
              <a:schemeClr val="bg1">
                <a:lumMod val="9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0"/>
            <a:ext cx="11520488" cy="973137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7" name="Espace réservé du numéro de diapositive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 rtlCol="0"/>
          <a:lstStyle/>
          <a:p>
            <a:pPr rtl="0"/>
            <a:fld id="{03DC2DEF-D2FE-4B45-ABA4-9F153FD1C98A}" type="slidenum">
              <a:rPr lang="fr-FR" noProof="0" smtClean="0"/>
              <a:t>‹N°›</a:t>
            </a:fld>
            <a:endParaRPr lang="fr-FR" noProof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e graphique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4900613" y="1293121"/>
            <a:ext cx="6991350" cy="4907654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fr-FR" noProof="0"/>
              <a:t>Cliquez sur l’icône pour ajouter un graphique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928258E-48B5-471F-BC61-B45FB2CA51BA}"/>
              </a:ext>
            </a:extLst>
          </p:cNvPr>
          <p:cNvSpPr/>
          <p:nvPr userDrawn="1"/>
        </p:nvSpPr>
        <p:spPr>
          <a:xfrm>
            <a:off x="371474" y="1293121"/>
            <a:ext cx="4419187" cy="49076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867FAC3-5109-4D5D-8105-FC4831339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273" y="1470473"/>
            <a:ext cx="4065588" cy="4552950"/>
          </a:xfrm>
        </p:spPr>
        <p:txBody>
          <a:bodyPr rtlCol="0">
            <a:normAutofit/>
          </a:bodyPr>
          <a:lstStyle>
            <a:lvl1pPr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8AFE3D6C-AE1E-3194-E6DB-BC6DF0913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3840" y="6492875"/>
            <a:ext cx="8644320" cy="365125"/>
          </a:xfrm>
        </p:spPr>
        <p:txBody>
          <a:bodyPr/>
          <a:lstStyle/>
          <a:p>
            <a:r>
              <a:rPr lang="fr-FR"/>
              <a:t>Bureau Affaires publiques du 14 décembre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80305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7201" y="2337595"/>
            <a:ext cx="8737600" cy="2182811"/>
          </a:xfrm>
        </p:spPr>
        <p:txBody>
          <a:bodyPr rtlCol="0" anchor="ctr">
            <a:normAutofit/>
          </a:bodyPr>
          <a:lstStyle>
            <a:lvl1pPr algn="ctr">
              <a:defRPr sz="115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378720831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 userDrawn="1"/>
        </p:nvSpPr>
        <p:spPr bwMode="auto">
          <a:xfrm flipH="1">
            <a:off x="4655840" y="0"/>
            <a:ext cx="7536160" cy="6858000"/>
          </a:xfrm>
          <a:prstGeom prst="wedgeRectCallout">
            <a:avLst>
              <a:gd name="adj1" fmla="val -19924"/>
              <a:gd name="adj2" fmla="val 50142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16" name="Ellipse 15"/>
          <p:cNvSpPr>
            <a:spLocks/>
          </p:cNvSpPr>
          <p:nvPr userDrawn="1"/>
        </p:nvSpPr>
        <p:spPr>
          <a:xfrm>
            <a:off x="5158701" y="-219405"/>
            <a:ext cx="7229276" cy="7044805"/>
          </a:xfrm>
          <a:prstGeom prst="ellipse">
            <a:avLst/>
          </a:prstGeom>
          <a:gradFill flip="none" rotWithShape="1">
            <a:gsLst>
              <a:gs pos="15000">
                <a:schemeClr val="bg1"/>
              </a:gs>
              <a:gs pos="51012">
                <a:schemeClr val="tx1">
                  <a:lumMod val="50000"/>
                  <a:lumOff val="50000"/>
                </a:schemeClr>
              </a:gs>
              <a:gs pos="26000">
                <a:schemeClr val="bg1"/>
              </a:gs>
              <a:gs pos="100000">
                <a:schemeClr val="tx1"/>
              </a:gs>
              <a:gs pos="0">
                <a:schemeClr val="bg1"/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fr-FR" sz="2400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0"/>
          </p:nvPr>
        </p:nvSpPr>
        <p:spPr>
          <a:xfrm>
            <a:off x="5519937" y="1015041"/>
            <a:ext cx="6528724" cy="3600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none"/>
        </p:style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5867" b="1" baseline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8" name="Pentagone 7"/>
          <p:cNvSpPr/>
          <p:nvPr userDrawn="1"/>
        </p:nvSpPr>
        <p:spPr>
          <a:xfrm rot="5400000">
            <a:off x="5063547" y="-1779240"/>
            <a:ext cx="5376597" cy="8880309"/>
          </a:xfrm>
          <a:prstGeom prst="homePlate">
            <a:avLst>
              <a:gd name="adj" fmla="val 31110"/>
            </a:avLst>
          </a:prstGeom>
          <a:noFill/>
          <a:ln w="28575">
            <a:noFill/>
          </a:ln>
          <a:effectLst>
            <a:outerShdw blurRad="63500" rotWithShape="0">
              <a:schemeClr val="bg1"/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9" name="Rectangle 8"/>
          <p:cNvSpPr/>
          <p:nvPr userDrawn="1"/>
        </p:nvSpPr>
        <p:spPr>
          <a:xfrm>
            <a:off x="4943872" y="932723"/>
            <a:ext cx="7488832" cy="3595349"/>
          </a:xfrm>
          <a:prstGeom prst="rect">
            <a:avLst/>
          </a:prstGeom>
          <a:noFill/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4" name="Rectangle 13"/>
          <p:cNvSpPr>
            <a:spLocks/>
          </p:cNvSpPr>
          <p:nvPr userDrawn="1"/>
        </p:nvSpPr>
        <p:spPr>
          <a:xfrm>
            <a:off x="0" y="0"/>
            <a:ext cx="4655840" cy="6858000"/>
          </a:xfrm>
          <a:prstGeom prst="wedgeRectCallout">
            <a:avLst>
              <a:gd name="adj1" fmla="val 63463"/>
              <a:gd name="adj2" fmla="val 1582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email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311" y="1845000"/>
            <a:ext cx="4596507" cy="31680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19072" y="5578090"/>
            <a:ext cx="7180872" cy="768085"/>
          </a:xfr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3733" b="1" baseline="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16675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bg>
      <p:bgPr>
        <a:gradFill flip="none" rotWithShape="1"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152000" cy="6384000"/>
          </a:xfrm>
          <a:prstGeom prst="rect">
            <a:avLst/>
          </a:prstGeom>
          <a:solidFill>
            <a:srgbClr val="FF050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/>
          </a:p>
        </p:txBody>
      </p:sp>
      <p:sp>
        <p:nvSpPr>
          <p:cNvPr id="5" name="ZoneTexte 4"/>
          <p:cNvSpPr txBox="1"/>
          <p:nvPr userDrawn="1"/>
        </p:nvSpPr>
        <p:spPr>
          <a:xfrm>
            <a:off x="165502" y="0"/>
            <a:ext cx="841912" cy="63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wordArtVert" wrap="square" lIns="79287" tIns="39644" rIns="79287" bIns="39644" rtlCol="0" anchor="t">
            <a:spAutoFit/>
            <a:sp3d>
              <a:bevelB w="12700" h="0"/>
            </a:sp3d>
          </a:bodyPr>
          <a:lstStyle/>
          <a:p>
            <a:pPr algn="ctr" defTabSz="792843"/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ordre</a:t>
            </a:r>
            <a:r>
              <a:rPr lang="fr-FR" sz="2133" b="1" cap="none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 </a:t>
            </a:r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du</a:t>
            </a:r>
            <a:r>
              <a:rPr lang="fr-FR" sz="2133" b="1" cap="none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 </a:t>
            </a:r>
            <a:r>
              <a:rPr lang="fr-FR" sz="3733" b="1" cap="small" spc="-60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63500" sx="101000" sy="101000" algn="l" rotWithShape="0">
                    <a:schemeClr val="tx1">
                      <a:lumMod val="75000"/>
                      <a:lumOff val="25000"/>
                      <a:alpha val="93000"/>
                    </a:schemeClr>
                  </a:outerShdw>
                </a:effectLst>
              </a:rPr>
              <a:t>jour</a:t>
            </a:r>
            <a:endParaRPr lang="fr-FR" sz="3200" b="1" cap="small" spc="-600" baseline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50800" dist="63500" sx="101000" sy="101000" algn="l" rotWithShape="0">
                  <a:schemeClr val="tx1">
                    <a:lumMod val="75000"/>
                    <a:lumOff val="25000"/>
                    <a:alpha val="93000"/>
                  </a:schemeClr>
                </a:outerShdw>
              </a:effectLst>
            </a:endParaRPr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4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/>
              <a:t>Bureau Affaires publiques du 14 décembre 2023</a:t>
            </a:r>
            <a:endParaRPr lang="fr-FR" dirty="0"/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480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bg>
      <p:bgPr>
        <a:gradFill flip="none" rotWithShape="1"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183" y="0"/>
            <a:ext cx="1152000" cy="6384000"/>
          </a:xfrm>
          <a:prstGeom prst="wedgeRectCallout">
            <a:avLst>
              <a:gd name="adj1" fmla="val 63211"/>
              <a:gd name="adj2" fmla="val -15871"/>
            </a:avLst>
          </a:prstGeom>
          <a:solidFill>
            <a:srgbClr val="FF050F"/>
          </a:solidFill>
          <a:ln>
            <a:noFill/>
          </a:ln>
          <a:effectLst>
            <a:outerShdw blurRad="190500" dist="50800" sx="101000" sy="101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fr-FR" sz="2400" dirty="0"/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73844" y="6522000"/>
            <a:ext cx="8644321" cy="336000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fr-FR"/>
              <a:t>Bureau Affaires publiques du 14 décembre 2023</a:t>
            </a:r>
            <a:endParaRPr lang="fr-FR" dirty="0"/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44151" y="6570000"/>
            <a:ext cx="1062155" cy="288000"/>
          </a:xfrm>
        </p:spPr>
        <p:txBody>
          <a:bodyPr anchor="ctr"/>
          <a:lstStyle>
            <a:lvl1pPr>
              <a:defRPr sz="1333"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1103445" cy="6384000"/>
          </a:xfrm>
        </p:spPr>
        <p:txBody>
          <a:bodyPr vert="wordArtVert"/>
          <a:lstStyle>
            <a:lvl1pPr algn="ctr"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7" name="Image 6" descr="LOGO_ILEC_BSL_RV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984" y="6391371"/>
            <a:ext cx="696441" cy="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4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 userDrawn="1"/>
        </p:nvSpPr>
        <p:spPr bwMode="auto">
          <a:xfrm flipH="1">
            <a:off x="4655840" y="0"/>
            <a:ext cx="7536160" cy="6858000"/>
          </a:xfrm>
          <a:prstGeom prst="wedgeRectCallout">
            <a:avLst>
              <a:gd name="adj1" fmla="val -19924"/>
              <a:gd name="adj2" fmla="val 50142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16" name="Ellipse 15"/>
          <p:cNvSpPr>
            <a:spLocks/>
          </p:cNvSpPr>
          <p:nvPr userDrawn="1"/>
        </p:nvSpPr>
        <p:spPr>
          <a:xfrm rot="10377363">
            <a:off x="5095936" y="0"/>
            <a:ext cx="6782848" cy="6720000"/>
          </a:xfrm>
          <a:prstGeom prst="ellipse">
            <a:avLst/>
          </a:prstGeom>
          <a:gradFill>
            <a:gsLst>
              <a:gs pos="0">
                <a:schemeClr val="tx1"/>
              </a:gs>
              <a:gs pos="83000">
                <a:schemeClr val="bg1"/>
              </a:gs>
              <a:gs pos="0">
                <a:schemeClr val="tx1">
                  <a:lumMod val="65000"/>
                  <a:lumOff val="35000"/>
                </a:schemeClr>
              </a:gs>
            </a:gsLst>
            <a:path path="rect">
              <a:fillToRect l="100000" t="100000"/>
            </a:path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fr-FR" sz="2400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0"/>
          </p:nvPr>
        </p:nvSpPr>
        <p:spPr>
          <a:xfrm>
            <a:off x="5615947" y="740701"/>
            <a:ext cx="5856651" cy="384042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none"/>
        </p:style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5867" b="1" baseline="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Pentagone 7"/>
          <p:cNvSpPr/>
          <p:nvPr userDrawn="1"/>
        </p:nvSpPr>
        <p:spPr>
          <a:xfrm rot="5400000">
            <a:off x="5063547" y="-1779240"/>
            <a:ext cx="5376597" cy="8880309"/>
          </a:xfrm>
          <a:prstGeom prst="homePlate">
            <a:avLst>
              <a:gd name="adj" fmla="val 31110"/>
            </a:avLst>
          </a:prstGeom>
          <a:noFill/>
          <a:ln w="28575">
            <a:noFill/>
          </a:ln>
          <a:effectLst>
            <a:outerShdw blurRad="63500" rotWithShape="0">
              <a:schemeClr val="bg1"/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9" name="Rectangle 8"/>
          <p:cNvSpPr/>
          <p:nvPr userDrawn="1"/>
        </p:nvSpPr>
        <p:spPr>
          <a:xfrm>
            <a:off x="4847863" y="451952"/>
            <a:ext cx="7164466" cy="5987349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4" name="Rectangle 13"/>
          <p:cNvSpPr>
            <a:spLocks/>
          </p:cNvSpPr>
          <p:nvPr userDrawn="1"/>
        </p:nvSpPr>
        <p:spPr>
          <a:xfrm>
            <a:off x="0" y="0"/>
            <a:ext cx="4978024" cy="6858000"/>
          </a:xfrm>
          <a:custGeom>
            <a:avLst/>
            <a:gdLst>
              <a:gd name="connsiteX0" fmla="*/ 0 w 4655840"/>
              <a:gd name="connsiteY0" fmla="*/ 0 h 6858000"/>
              <a:gd name="connsiteX1" fmla="*/ 2715907 w 4655840"/>
              <a:gd name="connsiteY1" fmla="*/ 0 h 6858000"/>
              <a:gd name="connsiteX2" fmla="*/ 2715907 w 4655840"/>
              <a:gd name="connsiteY2" fmla="*/ 0 h 6858000"/>
              <a:gd name="connsiteX3" fmla="*/ 3879867 w 4655840"/>
              <a:gd name="connsiteY3" fmla="*/ 0 h 6858000"/>
              <a:gd name="connsiteX4" fmla="*/ 4655840 w 4655840"/>
              <a:gd name="connsiteY4" fmla="*/ 0 h 6858000"/>
              <a:gd name="connsiteX5" fmla="*/ 4655840 w 4655840"/>
              <a:gd name="connsiteY5" fmla="*/ 4000500 h 6858000"/>
              <a:gd name="connsiteX6" fmla="*/ 4978024 w 4655840"/>
              <a:gd name="connsiteY6" fmla="*/ 4541916 h 6858000"/>
              <a:gd name="connsiteX7" fmla="*/ 4655840 w 4655840"/>
              <a:gd name="connsiteY7" fmla="*/ 5715000 h 6858000"/>
              <a:gd name="connsiteX8" fmla="*/ 4655840 w 4655840"/>
              <a:gd name="connsiteY8" fmla="*/ 6858000 h 6858000"/>
              <a:gd name="connsiteX9" fmla="*/ 3879867 w 4655840"/>
              <a:gd name="connsiteY9" fmla="*/ 6858000 h 6858000"/>
              <a:gd name="connsiteX10" fmla="*/ 2715907 w 4655840"/>
              <a:gd name="connsiteY10" fmla="*/ 6858000 h 6858000"/>
              <a:gd name="connsiteX11" fmla="*/ 2715907 w 4655840"/>
              <a:gd name="connsiteY11" fmla="*/ 6858000 h 6858000"/>
              <a:gd name="connsiteX12" fmla="*/ 0 w 4655840"/>
              <a:gd name="connsiteY12" fmla="*/ 6858000 h 6858000"/>
              <a:gd name="connsiteX13" fmla="*/ 0 w 4655840"/>
              <a:gd name="connsiteY13" fmla="*/ 5715000 h 6858000"/>
              <a:gd name="connsiteX14" fmla="*/ 0 w 4655840"/>
              <a:gd name="connsiteY14" fmla="*/ 4000500 h 6858000"/>
              <a:gd name="connsiteX15" fmla="*/ 0 w 4655840"/>
              <a:gd name="connsiteY15" fmla="*/ 4000500 h 6858000"/>
              <a:gd name="connsiteX16" fmla="*/ 0 w 4655840"/>
              <a:gd name="connsiteY16" fmla="*/ 0 h 6858000"/>
              <a:gd name="connsiteX0" fmla="*/ 0 w 4978024"/>
              <a:gd name="connsiteY0" fmla="*/ 0 h 6858000"/>
              <a:gd name="connsiteX1" fmla="*/ 2715907 w 4978024"/>
              <a:gd name="connsiteY1" fmla="*/ 0 h 6858000"/>
              <a:gd name="connsiteX2" fmla="*/ 2715907 w 4978024"/>
              <a:gd name="connsiteY2" fmla="*/ 0 h 6858000"/>
              <a:gd name="connsiteX3" fmla="*/ 3879867 w 4978024"/>
              <a:gd name="connsiteY3" fmla="*/ 0 h 6858000"/>
              <a:gd name="connsiteX4" fmla="*/ 4655840 w 4978024"/>
              <a:gd name="connsiteY4" fmla="*/ 0 h 6858000"/>
              <a:gd name="connsiteX5" fmla="*/ 4655840 w 4978024"/>
              <a:gd name="connsiteY5" fmla="*/ 4000500 h 6858000"/>
              <a:gd name="connsiteX6" fmla="*/ 4978024 w 4978024"/>
              <a:gd name="connsiteY6" fmla="*/ 4541916 h 6858000"/>
              <a:gd name="connsiteX7" fmla="*/ 4683272 w 4978024"/>
              <a:gd name="connsiteY7" fmla="*/ 4855464 h 6858000"/>
              <a:gd name="connsiteX8" fmla="*/ 4655840 w 4978024"/>
              <a:gd name="connsiteY8" fmla="*/ 6858000 h 6858000"/>
              <a:gd name="connsiteX9" fmla="*/ 3879867 w 4978024"/>
              <a:gd name="connsiteY9" fmla="*/ 6858000 h 6858000"/>
              <a:gd name="connsiteX10" fmla="*/ 2715907 w 4978024"/>
              <a:gd name="connsiteY10" fmla="*/ 6858000 h 6858000"/>
              <a:gd name="connsiteX11" fmla="*/ 2715907 w 4978024"/>
              <a:gd name="connsiteY11" fmla="*/ 6858000 h 6858000"/>
              <a:gd name="connsiteX12" fmla="*/ 0 w 4978024"/>
              <a:gd name="connsiteY12" fmla="*/ 6858000 h 6858000"/>
              <a:gd name="connsiteX13" fmla="*/ 0 w 4978024"/>
              <a:gd name="connsiteY13" fmla="*/ 5715000 h 6858000"/>
              <a:gd name="connsiteX14" fmla="*/ 0 w 4978024"/>
              <a:gd name="connsiteY14" fmla="*/ 4000500 h 6858000"/>
              <a:gd name="connsiteX15" fmla="*/ 0 w 4978024"/>
              <a:gd name="connsiteY15" fmla="*/ 4000500 h 6858000"/>
              <a:gd name="connsiteX16" fmla="*/ 0 w 4978024"/>
              <a:gd name="connsiteY16" fmla="*/ 0 h 6858000"/>
              <a:gd name="connsiteX0" fmla="*/ 0 w 4978024"/>
              <a:gd name="connsiteY0" fmla="*/ 0 h 6858000"/>
              <a:gd name="connsiteX1" fmla="*/ 2715907 w 4978024"/>
              <a:gd name="connsiteY1" fmla="*/ 0 h 6858000"/>
              <a:gd name="connsiteX2" fmla="*/ 2715907 w 4978024"/>
              <a:gd name="connsiteY2" fmla="*/ 0 h 6858000"/>
              <a:gd name="connsiteX3" fmla="*/ 3879867 w 4978024"/>
              <a:gd name="connsiteY3" fmla="*/ 0 h 6858000"/>
              <a:gd name="connsiteX4" fmla="*/ 4655840 w 4978024"/>
              <a:gd name="connsiteY4" fmla="*/ 0 h 6858000"/>
              <a:gd name="connsiteX5" fmla="*/ 4664984 w 4978024"/>
              <a:gd name="connsiteY5" fmla="*/ 4293108 h 6858000"/>
              <a:gd name="connsiteX6" fmla="*/ 4978024 w 4978024"/>
              <a:gd name="connsiteY6" fmla="*/ 4541916 h 6858000"/>
              <a:gd name="connsiteX7" fmla="*/ 4683272 w 4978024"/>
              <a:gd name="connsiteY7" fmla="*/ 4855464 h 6858000"/>
              <a:gd name="connsiteX8" fmla="*/ 4655840 w 4978024"/>
              <a:gd name="connsiteY8" fmla="*/ 6858000 h 6858000"/>
              <a:gd name="connsiteX9" fmla="*/ 3879867 w 4978024"/>
              <a:gd name="connsiteY9" fmla="*/ 6858000 h 6858000"/>
              <a:gd name="connsiteX10" fmla="*/ 2715907 w 4978024"/>
              <a:gd name="connsiteY10" fmla="*/ 6858000 h 6858000"/>
              <a:gd name="connsiteX11" fmla="*/ 2715907 w 4978024"/>
              <a:gd name="connsiteY11" fmla="*/ 6858000 h 6858000"/>
              <a:gd name="connsiteX12" fmla="*/ 0 w 4978024"/>
              <a:gd name="connsiteY12" fmla="*/ 6858000 h 6858000"/>
              <a:gd name="connsiteX13" fmla="*/ 0 w 4978024"/>
              <a:gd name="connsiteY13" fmla="*/ 5715000 h 6858000"/>
              <a:gd name="connsiteX14" fmla="*/ 0 w 4978024"/>
              <a:gd name="connsiteY14" fmla="*/ 4000500 h 6858000"/>
              <a:gd name="connsiteX15" fmla="*/ 0 w 4978024"/>
              <a:gd name="connsiteY15" fmla="*/ 4000500 h 6858000"/>
              <a:gd name="connsiteX16" fmla="*/ 0 w 4978024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78024" h="6858000">
                <a:moveTo>
                  <a:pt x="0" y="0"/>
                </a:moveTo>
                <a:lnTo>
                  <a:pt x="2715907" y="0"/>
                </a:lnTo>
                <a:lnTo>
                  <a:pt x="2715907" y="0"/>
                </a:lnTo>
                <a:lnTo>
                  <a:pt x="3879867" y="0"/>
                </a:lnTo>
                <a:lnTo>
                  <a:pt x="4655840" y="0"/>
                </a:lnTo>
                <a:lnTo>
                  <a:pt x="4664984" y="4293108"/>
                </a:lnTo>
                <a:lnTo>
                  <a:pt x="4978024" y="4541916"/>
                </a:lnTo>
                <a:lnTo>
                  <a:pt x="4683272" y="4855464"/>
                </a:lnTo>
                <a:lnTo>
                  <a:pt x="4655840" y="6858000"/>
                </a:lnTo>
                <a:lnTo>
                  <a:pt x="3879867" y="6858000"/>
                </a:lnTo>
                <a:lnTo>
                  <a:pt x="2715907" y="6858000"/>
                </a:lnTo>
                <a:lnTo>
                  <a:pt x="2715907" y="6858000"/>
                </a:lnTo>
                <a:lnTo>
                  <a:pt x="0" y="6858000"/>
                </a:lnTo>
                <a:lnTo>
                  <a:pt x="0" y="5715000"/>
                </a:lnTo>
                <a:lnTo>
                  <a:pt x="0" y="4000500"/>
                </a:lnTo>
                <a:lnTo>
                  <a:pt x="0" y="4000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pic>
        <p:nvPicPr>
          <p:cNvPr id="10" name="Image 9" descr="LOGO_ILEC_BSL_RVB.pn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041" y="1855307"/>
            <a:ext cx="4566599" cy="314738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4725" y="5253203"/>
            <a:ext cx="6143883" cy="768085"/>
          </a:xfr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sz="3733" b="1" baseline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19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Titre et contenu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6pPr>
            <a:lvl7pPr marL="3200400" lvl="6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7pPr>
            <a:lvl8pPr marL="3657600" lvl="7" indent="-32004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40"/>
              <a:buChar char="•"/>
              <a:defRPr/>
            </a:lvl8pPr>
            <a:lvl9pPr marL="4114800" lvl="8" indent="-32004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4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11589026" y="6589642"/>
            <a:ext cx="609597" cy="268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9411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2.gif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gif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image" Target="../media/image2.gif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image" Target="../media/image1.gif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image" Target="../media/image2.gif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image" Target="../media/image1.gif"/><Relationship Id="rId2" Type="http://schemas.openxmlformats.org/officeDocument/2006/relationships/slideLayout" Target="../slideLayouts/slideLayout47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image" Target="../media/image2.gif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image" Target="../media/image1.gif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0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26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34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slideLayout" Target="../slideLayouts/slideLayout103.xml"/><Relationship Id="rId33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29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slideLayout" Target="../slideLayouts/slideLayout102.xml"/><Relationship Id="rId32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28" Type="http://schemas.openxmlformats.org/officeDocument/2006/relationships/slideLayout" Target="../slideLayouts/slideLayout106.xml"/><Relationship Id="rId36" Type="http://schemas.openxmlformats.org/officeDocument/2006/relationships/image" Target="../media/image5.wmf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31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Relationship Id="rId27" Type="http://schemas.openxmlformats.org/officeDocument/2006/relationships/slideLayout" Target="../slideLayouts/slideLayout105.xml"/><Relationship Id="rId30" Type="http://schemas.openxmlformats.org/officeDocument/2006/relationships/slideLayout" Target="../slideLayouts/slideLayout108.xml"/><Relationship Id="rId35" Type="http://schemas.openxmlformats.org/officeDocument/2006/relationships/theme" Target="../theme/theme6.xml"/><Relationship Id="rId8" Type="http://schemas.openxmlformats.org/officeDocument/2006/relationships/slideLayout" Target="../slideLayouts/slideLayout8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image" Target="../media/image2.gif"/><Relationship Id="rId5" Type="http://schemas.openxmlformats.org/officeDocument/2006/relationships/slideLayout" Target="../slideLayouts/slideLayout117.xml"/><Relationship Id="rId10" Type="http://schemas.openxmlformats.org/officeDocument/2006/relationships/image" Target="../media/image1.gif"/><Relationship Id="rId4" Type="http://schemas.openxmlformats.org/officeDocument/2006/relationships/slideLayout" Target="../slideLayouts/slideLayout11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image" Target="../media/image2.gif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image" Target="../media/image1.gif"/><Relationship Id="rId2" Type="http://schemas.openxmlformats.org/officeDocument/2006/relationships/slideLayout" Target="../slideLayouts/slideLayout122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26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34" Type="http://schemas.openxmlformats.org/officeDocument/2006/relationships/theme" Target="../theme/theme9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slideLayout" Target="../slideLayouts/slideLayout160.xml"/><Relationship Id="rId33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29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slideLayout" Target="../slideLayouts/slideLayout159.xml"/><Relationship Id="rId32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28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31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Relationship Id="rId27" Type="http://schemas.openxmlformats.org/officeDocument/2006/relationships/slideLayout" Target="../slideLayouts/slideLayout162.xml"/><Relationship Id="rId30" Type="http://schemas.openxmlformats.org/officeDocument/2006/relationships/slideLayout" Target="../slideLayouts/slideLayout165.xml"/><Relationship Id="rId35" Type="http://schemas.openxmlformats.org/officeDocument/2006/relationships/image" Target="../media/image31.png"/><Relationship Id="rId8" Type="http://schemas.openxmlformats.org/officeDocument/2006/relationships/slideLayout" Target="../slideLayouts/slideLayout143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6" y="447191"/>
            <a:ext cx="10571999" cy="970451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3"/>
            <a:ext cx="10563285" cy="4124916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3840" y="6492875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4147" y="6367402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1467">
                <a:solidFill>
                  <a:schemeClr val="tx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110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</p:sldLayoutIdLst>
  <p:hf sldNum="0" hdr="0" dt="0"/>
  <p:txStyles>
    <p:titleStyle>
      <a:lvl1pPr algn="l" defTabSz="609585" rtl="0" eaLnBrk="1" latinLnBrk="0" hangingPunct="1">
        <a:spcBef>
          <a:spcPct val="0"/>
        </a:spcBef>
        <a:buNone/>
        <a:defRPr sz="3200" b="1" kern="1200" cap="none" spc="0">
          <a:ln>
            <a:noFill/>
          </a:ln>
          <a:solidFill>
            <a:schemeClr val="bg1"/>
          </a:solidFill>
          <a:effectLst/>
          <a:latin typeface="Calibri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89" indent="-457189" algn="l" defTabSz="609585" rtl="0" eaLnBrk="1" latinLnBrk="0" hangingPunct="1">
        <a:lnSpc>
          <a:spcPct val="80000"/>
        </a:lnSpc>
        <a:spcBef>
          <a:spcPts val="0"/>
        </a:spcBef>
        <a:spcAft>
          <a:spcPts val="800"/>
        </a:spcAft>
        <a:buClr>
          <a:schemeClr val="accent1"/>
        </a:buClr>
        <a:buFontTx/>
        <a:buBlip>
          <a:blip r:embed="rId17"/>
        </a:buBlip>
        <a:defRPr sz="2667" b="1" kern="1200">
          <a:solidFill>
            <a:schemeClr val="tx1">
              <a:lumMod val="65000"/>
              <a:lumOff val="35000"/>
            </a:schemeClr>
          </a:solidFill>
          <a:effectLst/>
          <a:latin typeface="Calibri" pitchFamily="34" charset="0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Tx/>
        <a:buBlip>
          <a:blip r:embed="rId18"/>
        </a:buBlip>
        <a:defRPr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133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319992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73324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479988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6" y="447191"/>
            <a:ext cx="10571999" cy="970451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3"/>
            <a:ext cx="10563285" cy="4124916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3840" y="6492875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4147" y="6367402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1467">
                <a:solidFill>
                  <a:schemeClr val="tx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964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</p:sldLayoutIdLst>
  <p:hf sldNum="0" hdr="0" dt="0"/>
  <p:txStyles>
    <p:titleStyle>
      <a:lvl1pPr algn="l" defTabSz="609585" rtl="0" eaLnBrk="1" latinLnBrk="0" hangingPunct="1">
        <a:spcBef>
          <a:spcPct val="0"/>
        </a:spcBef>
        <a:buNone/>
        <a:defRPr sz="3200" b="1" kern="1200" cap="none" spc="0">
          <a:ln>
            <a:noFill/>
          </a:ln>
          <a:solidFill>
            <a:schemeClr val="bg1"/>
          </a:solidFill>
          <a:effectLst/>
          <a:latin typeface="Calibri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89" indent="-457189" algn="l" defTabSz="609585" rtl="0" eaLnBrk="1" latinLnBrk="0" hangingPunct="1">
        <a:lnSpc>
          <a:spcPct val="80000"/>
        </a:lnSpc>
        <a:spcBef>
          <a:spcPts val="0"/>
        </a:spcBef>
        <a:spcAft>
          <a:spcPts val="800"/>
        </a:spcAft>
        <a:buClr>
          <a:schemeClr val="accent1"/>
        </a:buClr>
        <a:buFontTx/>
        <a:buBlip>
          <a:blip r:embed="rId17"/>
        </a:buBlip>
        <a:defRPr sz="2667" b="1" kern="1200">
          <a:solidFill>
            <a:schemeClr val="tx1">
              <a:lumMod val="65000"/>
              <a:lumOff val="35000"/>
            </a:schemeClr>
          </a:solidFill>
          <a:effectLst/>
          <a:latin typeface="Calibri" pitchFamily="34" charset="0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Tx/>
        <a:buBlip>
          <a:blip r:embed="rId18"/>
        </a:buBlip>
        <a:defRPr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133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319992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73324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479988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6" y="447192"/>
            <a:ext cx="10571999" cy="970451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3"/>
            <a:ext cx="10563285" cy="4124916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3840" y="6492876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fr-FR">
                <a:solidFill>
                  <a:prstClr val="black">
                    <a:lumMod val="50000"/>
                  </a:prstClr>
                </a:solidFill>
              </a:rPr>
              <a:t>Ilec - Bilan de la loi Egalim en 2019</a:t>
            </a:r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4147" y="6367403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1467">
                <a:solidFill>
                  <a:schemeClr val="tx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lumMod val="50000"/>
                  </a:prstClr>
                </a:solidFill>
              </a:rPr>
              <a:pPr/>
              <a:t>‹N°›</a:t>
            </a:fld>
            <a:endParaRPr lang="en-US" dirty="0">
              <a:solidFill>
                <a:prstClr val="black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83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</p:sldLayoutIdLst>
  <p:hf sldNum="0" hdr="0" dt="0"/>
  <p:txStyles>
    <p:titleStyle>
      <a:lvl1pPr algn="l" defTabSz="609585" rtl="0" eaLnBrk="1" latinLnBrk="0" hangingPunct="1">
        <a:spcBef>
          <a:spcPct val="0"/>
        </a:spcBef>
        <a:buNone/>
        <a:defRPr sz="3200" b="1" kern="1200" cap="none" spc="0">
          <a:ln>
            <a:noFill/>
          </a:ln>
          <a:solidFill>
            <a:schemeClr val="bg1"/>
          </a:solidFill>
          <a:effectLst/>
          <a:latin typeface="Calibri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89" indent="-457189" algn="l" defTabSz="609585" rtl="0" eaLnBrk="1" latinLnBrk="0" hangingPunct="1">
        <a:lnSpc>
          <a:spcPct val="80000"/>
        </a:lnSpc>
        <a:spcBef>
          <a:spcPts val="0"/>
        </a:spcBef>
        <a:spcAft>
          <a:spcPts val="800"/>
        </a:spcAft>
        <a:buClr>
          <a:schemeClr val="accent1"/>
        </a:buClr>
        <a:buFontTx/>
        <a:buBlip>
          <a:blip r:embed="rId17"/>
        </a:buBlip>
        <a:defRPr sz="2667" b="1" kern="1200">
          <a:solidFill>
            <a:schemeClr val="tx1">
              <a:lumMod val="65000"/>
              <a:lumOff val="35000"/>
            </a:schemeClr>
          </a:solidFill>
          <a:effectLst/>
          <a:latin typeface="Calibri" pitchFamily="34" charset="0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Tx/>
        <a:buBlip>
          <a:blip r:embed="rId18"/>
        </a:buBlip>
        <a:defRPr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133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319992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73324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479988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6" y="447191"/>
            <a:ext cx="10571999" cy="970451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3"/>
            <a:ext cx="10563285" cy="4124916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3840" y="6492875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4147" y="6367402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1467">
                <a:solidFill>
                  <a:schemeClr val="tx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169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</p:sldLayoutIdLst>
  <p:hf sldNum="0" hdr="0" dt="0"/>
  <p:txStyles>
    <p:titleStyle>
      <a:lvl1pPr algn="l" defTabSz="609585" rtl="0" eaLnBrk="1" latinLnBrk="0" hangingPunct="1">
        <a:spcBef>
          <a:spcPct val="0"/>
        </a:spcBef>
        <a:buNone/>
        <a:defRPr sz="3200" b="1" kern="1200" cap="none" spc="0">
          <a:ln>
            <a:noFill/>
          </a:ln>
          <a:solidFill>
            <a:schemeClr val="bg1"/>
          </a:solidFill>
          <a:effectLst/>
          <a:latin typeface="Calibri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89" indent="-457189" algn="l" defTabSz="609585" rtl="0" eaLnBrk="1" latinLnBrk="0" hangingPunct="1">
        <a:lnSpc>
          <a:spcPct val="80000"/>
        </a:lnSpc>
        <a:spcBef>
          <a:spcPts val="0"/>
        </a:spcBef>
        <a:spcAft>
          <a:spcPts val="800"/>
        </a:spcAft>
        <a:buClr>
          <a:schemeClr val="accent1"/>
        </a:buClr>
        <a:buFontTx/>
        <a:buBlip>
          <a:blip r:embed="rId17"/>
        </a:buBlip>
        <a:defRPr sz="2667" b="1" kern="1200">
          <a:solidFill>
            <a:schemeClr val="tx1">
              <a:lumMod val="65000"/>
              <a:lumOff val="35000"/>
            </a:schemeClr>
          </a:solidFill>
          <a:effectLst/>
          <a:latin typeface="Calibri" pitchFamily="34" charset="0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Tx/>
        <a:buBlip>
          <a:blip r:embed="rId18"/>
        </a:buBlip>
        <a:defRPr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133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319992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73324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479988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6" y="447191"/>
            <a:ext cx="10571999" cy="970451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3"/>
            <a:ext cx="10563285" cy="4124916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3840" y="6492875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4147" y="6367402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1467">
                <a:solidFill>
                  <a:schemeClr val="tx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15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  <p:sldLayoutId id="2147483835" r:id="rId18"/>
  </p:sldLayoutIdLst>
  <p:hf sldNum="0" hdr="0" dt="0"/>
  <p:txStyles>
    <p:titleStyle>
      <a:lvl1pPr algn="l" defTabSz="609585" rtl="0" eaLnBrk="1" latinLnBrk="0" hangingPunct="1">
        <a:spcBef>
          <a:spcPct val="0"/>
        </a:spcBef>
        <a:buNone/>
        <a:defRPr sz="3200" b="1" kern="1200" cap="none" spc="0">
          <a:ln>
            <a:noFill/>
          </a:ln>
          <a:solidFill>
            <a:schemeClr val="bg1"/>
          </a:solidFill>
          <a:effectLst/>
          <a:latin typeface="Calibri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89" indent="-457189" algn="l" defTabSz="609585" rtl="0" eaLnBrk="1" latinLnBrk="0" hangingPunct="1">
        <a:lnSpc>
          <a:spcPct val="80000"/>
        </a:lnSpc>
        <a:spcBef>
          <a:spcPts val="0"/>
        </a:spcBef>
        <a:spcAft>
          <a:spcPts val="800"/>
        </a:spcAft>
        <a:buClr>
          <a:schemeClr val="accent1"/>
        </a:buClr>
        <a:buFontTx/>
        <a:buBlip>
          <a:blip r:embed="rId20"/>
        </a:buBlip>
        <a:defRPr sz="2667" b="1" kern="1200">
          <a:solidFill>
            <a:schemeClr val="tx1">
              <a:lumMod val="65000"/>
              <a:lumOff val="35000"/>
            </a:schemeClr>
          </a:solidFill>
          <a:effectLst/>
          <a:latin typeface="Calibri" pitchFamily="34" charset="0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Tx/>
        <a:buBlip>
          <a:blip r:embed="rId21"/>
        </a:buBlip>
        <a:defRPr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133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319992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73324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479988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 bwMode="gray">
          <a:xfrm>
            <a:off x="426720" y="369864"/>
            <a:ext cx="11338560" cy="63181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 for 1 or 2 line headlines</a:t>
            </a:r>
          </a:p>
        </p:txBody>
      </p:sp>
      <p:sp>
        <p:nvSpPr>
          <p:cNvPr id="12" name="Rectangle 11"/>
          <p:cNvSpPr/>
          <p:nvPr userDrawn="1"/>
        </p:nvSpPr>
        <p:spPr bwMode="gray">
          <a:xfrm>
            <a:off x="0" y="6263640"/>
            <a:ext cx="12192000" cy="59436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0">
                <a:schemeClr val="bg1"/>
              </a:gs>
              <a:gs pos="100000">
                <a:schemeClr val="bg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TextBox 13"/>
          <p:cNvSpPr txBox="1"/>
          <p:nvPr userDrawn="1"/>
        </p:nvSpPr>
        <p:spPr bwMode="gray">
          <a:xfrm>
            <a:off x="4941397" y="6459643"/>
            <a:ext cx="6266425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en-US" sz="800" dirty="0"/>
              <a:t>© 2020 Information Resources Inc. (IRI). Confidential and Proprietary.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26720" y="1279157"/>
            <a:ext cx="11155680" cy="49237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Slide Number Placeholder 5"/>
          <p:cNvSpPr txBox="1">
            <a:spLocks/>
          </p:cNvSpPr>
          <p:nvPr userDrawn="1"/>
        </p:nvSpPr>
        <p:spPr bwMode="gray">
          <a:xfrm>
            <a:off x="10964402" y="6446520"/>
            <a:ext cx="753615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A646B-FACF-4B82-BDFC-72A0DF7DA70D}" type="slidenum">
              <a:rPr kumimoji="0" lang="en-US" sz="1067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067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 bwMode="gray">
          <a:xfrm>
            <a:off x="0" y="-6511"/>
            <a:ext cx="12192000" cy="213245"/>
          </a:xfrm>
          <a:prstGeom prst="rect">
            <a:avLst/>
          </a:prstGeom>
          <a:gradFill flip="none" rotWithShape="1">
            <a:gsLst>
              <a:gs pos="76000">
                <a:srgbClr val="007BBC"/>
              </a:gs>
              <a:gs pos="0">
                <a:schemeClr val="accent1"/>
              </a:gs>
              <a:gs pos="43000">
                <a:srgbClr val="004A93"/>
              </a:gs>
              <a:gs pos="56000">
                <a:srgbClr val="0062A7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15" name="Straight Connector 14"/>
          <p:cNvCxnSpPr/>
          <p:nvPr userDrawn="1"/>
        </p:nvCxnSpPr>
        <p:spPr bwMode="gray">
          <a:xfrm>
            <a:off x="426720" y="1081566"/>
            <a:ext cx="11338560" cy="1588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IRI_logo_RGB.wmf"/>
          <p:cNvPicPr>
            <a:picLocks noChangeAspect="1"/>
          </p:cNvPicPr>
          <p:nvPr userDrawn="1"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481852" y="6383925"/>
            <a:ext cx="667960" cy="36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15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855" r:id="rId18"/>
    <p:sldLayoutId id="2147483856" r:id="rId19"/>
    <p:sldLayoutId id="2147483857" r:id="rId20"/>
    <p:sldLayoutId id="2147483858" r:id="rId21"/>
    <p:sldLayoutId id="2147483859" r:id="rId22"/>
    <p:sldLayoutId id="2147483860" r:id="rId23"/>
    <p:sldLayoutId id="2147483861" r:id="rId24"/>
    <p:sldLayoutId id="2147483862" r:id="rId25"/>
    <p:sldLayoutId id="2147483863" r:id="rId26"/>
    <p:sldLayoutId id="2147483864" r:id="rId27"/>
    <p:sldLayoutId id="2147483865" r:id="rId28"/>
    <p:sldLayoutId id="2147483866" r:id="rId29"/>
    <p:sldLayoutId id="2147483867" r:id="rId30"/>
    <p:sldLayoutId id="2147483868" r:id="rId31"/>
    <p:sldLayoutId id="2147483869" r:id="rId32"/>
    <p:sldLayoutId id="2147483870" r:id="rId33"/>
    <p:sldLayoutId id="2147483871" r:id="rId3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377" rtl="0" eaLnBrk="1" latinLnBrk="0" hangingPunct="1">
        <a:spcBef>
          <a:spcPct val="0"/>
        </a:spcBef>
        <a:buNone/>
        <a:defRPr sz="24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7008" indent="-227008" algn="l" defTabSz="91437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574660" indent="-223833" algn="l" defTabSz="914377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03265" indent="-228594" algn="l" defTabSz="211291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SzPct val="80000"/>
        <a:buFont typeface="Courier New"/>
        <a:buChar char="o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ts val="1800"/>
        </a:lnSpc>
        <a:spcBef>
          <a:spcPct val="20000"/>
        </a:spcBef>
        <a:buClr>
          <a:schemeClr val="accent2"/>
        </a:buClr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ts val="1800"/>
        </a:lnSpc>
        <a:spcBef>
          <a:spcPct val="20000"/>
        </a:spcBef>
        <a:buClr>
          <a:schemeClr val="accent2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6" y="447191"/>
            <a:ext cx="10571999" cy="970451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3"/>
            <a:ext cx="10563285" cy="4124916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3840" y="6492875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4147" y="6367402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1467">
                <a:solidFill>
                  <a:schemeClr val="tx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209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</p:sldLayoutIdLst>
  <p:hf sldNum="0" hdr="0" dt="0"/>
  <p:txStyles>
    <p:titleStyle>
      <a:lvl1pPr algn="l" defTabSz="609585" rtl="0" eaLnBrk="1" latinLnBrk="0" hangingPunct="1">
        <a:spcBef>
          <a:spcPct val="0"/>
        </a:spcBef>
        <a:buNone/>
        <a:defRPr sz="3200" b="1" kern="1200" cap="none" spc="0">
          <a:ln>
            <a:noFill/>
          </a:ln>
          <a:solidFill>
            <a:schemeClr val="bg1"/>
          </a:solidFill>
          <a:effectLst/>
          <a:latin typeface="Calibri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89" indent="-457189" algn="l" defTabSz="609585" rtl="0" eaLnBrk="1" latinLnBrk="0" hangingPunct="1">
        <a:lnSpc>
          <a:spcPct val="80000"/>
        </a:lnSpc>
        <a:spcBef>
          <a:spcPts val="0"/>
        </a:spcBef>
        <a:spcAft>
          <a:spcPts val="800"/>
        </a:spcAft>
        <a:buClr>
          <a:schemeClr val="accent1"/>
        </a:buClr>
        <a:buFontTx/>
        <a:buBlip>
          <a:blip r:embed="rId10"/>
        </a:buBlip>
        <a:defRPr sz="2667" b="1" kern="1200">
          <a:solidFill>
            <a:schemeClr val="tx1">
              <a:lumMod val="65000"/>
              <a:lumOff val="35000"/>
            </a:schemeClr>
          </a:solidFill>
          <a:effectLst/>
          <a:latin typeface="Calibri" pitchFamily="34" charset="0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Tx/>
        <a:buBlip>
          <a:blip r:embed="rId11"/>
        </a:buBlip>
        <a:defRPr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133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319992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73324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479988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6" y="447191"/>
            <a:ext cx="10571999" cy="970451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3"/>
            <a:ext cx="10563285" cy="4124916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3840" y="6492875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fr-FR"/>
              <a:t>Ilec - Bilan de la loi Egalim en 2019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4147" y="6367402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1467">
                <a:solidFill>
                  <a:schemeClr val="tx1">
                    <a:lumMod val="50000"/>
                  </a:schemeClr>
                </a:solidFill>
                <a:latin typeface="Calibri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860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896" r:id="rId15"/>
  </p:sldLayoutIdLst>
  <p:hf sldNum="0" hdr="0" dt="0"/>
  <p:txStyles>
    <p:titleStyle>
      <a:lvl1pPr algn="l" defTabSz="609585" rtl="0" eaLnBrk="1" latinLnBrk="0" hangingPunct="1">
        <a:spcBef>
          <a:spcPct val="0"/>
        </a:spcBef>
        <a:buNone/>
        <a:defRPr sz="3200" b="1" kern="1200" cap="none" spc="0">
          <a:ln>
            <a:noFill/>
          </a:ln>
          <a:solidFill>
            <a:schemeClr val="bg1"/>
          </a:solidFill>
          <a:effectLst/>
          <a:latin typeface="Calibri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57189" indent="-457189" algn="l" defTabSz="609585" rtl="0" eaLnBrk="1" latinLnBrk="0" hangingPunct="1">
        <a:lnSpc>
          <a:spcPct val="80000"/>
        </a:lnSpc>
        <a:spcBef>
          <a:spcPts val="0"/>
        </a:spcBef>
        <a:spcAft>
          <a:spcPts val="800"/>
        </a:spcAft>
        <a:buClr>
          <a:schemeClr val="accent1"/>
        </a:buClr>
        <a:buFontTx/>
        <a:buBlip>
          <a:blip r:embed="rId17"/>
        </a:buBlip>
        <a:defRPr sz="2667" b="1" kern="1200">
          <a:solidFill>
            <a:schemeClr val="tx1">
              <a:lumMod val="65000"/>
              <a:lumOff val="35000"/>
            </a:schemeClr>
          </a:solidFill>
          <a:effectLst/>
          <a:latin typeface="Calibri" pitchFamily="34" charset="0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Tx/>
        <a:buBlip>
          <a:blip r:embed="rId18"/>
        </a:buBlip>
        <a:defRPr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6">
            <a:lumMod val="60000"/>
            <a:lumOff val="40000"/>
          </a:schemeClr>
        </a:buClr>
        <a:buFont typeface="Wingdings" pitchFamily="2" charset="2"/>
        <a:buChar char="§"/>
        <a:defRPr sz="2133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319992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73324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479988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54000"/>
                <a:lumOff val="46000"/>
              </a:schemeClr>
            </a:gs>
            <a:gs pos="0">
              <a:schemeClr val="bg2">
                <a:lumMod val="75000"/>
              </a:schemeClr>
            </a:gs>
            <a:gs pos="45000">
              <a:schemeClr val="bg2">
                <a:lumMod val="90000"/>
              </a:schemeClr>
            </a:gs>
            <a:gs pos="68000">
              <a:schemeClr val="bg1">
                <a:lumMod val="95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0060ACE-E228-45FD-83E3-FF4D1CCF7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256032"/>
            <a:ext cx="11520487" cy="986600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8AF9FF-2A4E-41E6-956B-69BC625CC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4" y="1380744"/>
            <a:ext cx="11520487" cy="500100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E1F87C-C7F2-4F14-86B1-854B7B0C580E}"/>
              </a:ext>
            </a:extLst>
          </p:cNvPr>
          <p:cNvSpPr/>
          <p:nvPr userDrawn="1"/>
        </p:nvSpPr>
        <p:spPr>
          <a:xfrm>
            <a:off x="11229975" y="6512060"/>
            <a:ext cx="962025" cy="345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FD9470-E137-41DF-A5CA-C7B4B9856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8900" y="6581978"/>
            <a:ext cx="373062" cy="206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03DC2DEF-D2FE-4B45-ABA4-9F153FD1C98A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AB12CC-D752-4664-B92F-BAEFF0416B7E}"/>
              </a:ext>
            </a:extLst>
          </p:cNvPr>
          <p:cNvSpPr/>
          <p:nvPr userDrawn="1"/>
        </p:nvSpPr>
        <p:spPr>
          <a:xfrm>
            <a:off x="0" y="246888"/>
            <a:ext cx="300037" cy="98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4F6C98F-0415-4699-A87E-FF5257E12FCC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019" y="6347079"/>
            <a:ext cx="783507" cy="54000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6FAE518-DF53-E43F-040B-9C563165B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3840" y="6492875"/>
            <a:ext cx="8644320" cy="365125"/>
          </a:xfrm>
          <a:prstGeom prst="rect">
            <a:avLst/>
          </a:prstGeom>
        </p:spPr>
        <p:txBody>
          <a:bodyPr anchor="b"/>
          <a:lstStyle>
            <a:lvl1pPr algn="ctr">
              <a:defRPr sz="1000"/>
            </a:lvl1pPr>
          </a:lstStyle>
          <a:p>
            <a:r>
              <a:rPr lang="fr-FR"/>
              <a:t>Bureau Affaires publiques du 14 décembre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488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  <p:sldLayoutId id="2147483911" r:id="rId14"/>
    <p:sldLayoutId id="2147483912" r:id="rId15"/>
    <p:sldLayoutId id="2147483913" r:id="rId16"/>
    <p:sldLayoutId id="2147483914" r:id="rId17"/>
    <p:sldLayoutId id="2147483915" r:id="rId18"/>
    <p:sldLayoutId id="2147483916" r:id="rId19"/>
    <p:sldLayoutId id="2147483917" r:id="rId20"/>
    <p:sldLayoutId id="2147483918" r:id="rId21"/>
    <p:sldLayoutId id="2147483919" r:id="rId22"/>
    <p:sldLayoutId id="2147483920" r:id="rId23"/>
    <p:sldLayoutId id="2147483921" r:id="rId24"/>
    <p:sldLayoutId id="2147483922" r:id="rId25"/>
    <p:sldLayoutId id="2147483923" r:id="rId26"/>
    <p:sldLayoutId id="2147483924" r:id="rId27"/>
    <p:sldLayoutId id="2147483925" r:id="rId28"/>
    <p:sldLayoutId id="2147483926" r:id="rId29"/>
    <p:sldLayoutId id="2147483927" r:id="rId30"/>
    <p:sldLayoutId id="2147483928" r:id="rId31"/>
    <p:sldLayoutId id="2147483929" r:id="rId32"/>
    <p:sldLayoutId id="2147483931" r:id="rId3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47675" indent="-447675" algn="l" defTabSz="914400" rtl="0" eaLnBrk="1" latinLnBrk="0" hangingPunct="1">
        <a:lnSpc>
          <a:spcPct val="90000"/>
        </a:lnSpc>
        <a:spcBef>
          <a:spcPts val="1000"/>
        </a:spcBef>
        <a:buClr>
          <a:srgbClr val="FF0000"/>
        </a:buClr>
        <a:buFont typeface="STXingkai" panose="02010800040101010101" pitchFamily="2" charset="-122"/>
        <a:buChar char="■"/>
        <a:defRPr sz="28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234">
          <p15:clr>
            <a:srgbClr val="F26B43"/>
          </p15:clr>
        </p15:guide>
        <p15:guide id="3" orient="horz" pos="4133">
          <p15:clr>
            <a:srgbClr val="F26B43"/>
          </p15:clr>
        </p15:guide>
        <p15:guide id="4" pos="7491">
          <p15:clr>
            <a:srgbClr val="F26B43"/>
          </p15:clr>
        </p15:guide>
        <p15:guide id="5" orient="horz" pos="640">
          <p15:clr>
            <a:srgbClr val="F26B43"/>
          </p15:clr>
        </p15:guide>
        <p15:guide id="6" orient="horz" pos="777">
          <p15:clr>
            <a:srgbClr val="F26B43"/>
          </p15:clr>
        </p15:guide>
        <p15:guide id="7" orient="horz" pos="4020">
          <p15:clr>
            <a:srgbClr val="F26B43"/>
          </p15:clr>
        </p15:guide>
        <p15:guide id="8" orient="horz" pos="3906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/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orbel"/>
              <a:buNone/>
              <a:defRPr sz="44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036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Corbel"/>
              <a:buChar char="•"/>
              <a:defRPr sz="22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orbel"/>
              <a:buChar char="•"/>
              <a:defRPr sz="20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2004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Char char="•"/>
              <a:defRPr sz="18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09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09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09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09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09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0988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280"/>
              <a:buFont typeface="Corbel"/>
              <a:buChar char="•"/>
              <a:defRPr sz="1600" b="0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dt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ft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80057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8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9.xml"/><Relationship Id="rId4" Type="http://schemas.openxmlformats.org/officeDocument/2006/relationships/image" Target="../media/image35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3.png"/><Relationship Id="rId21" Type="http://schemas.openxmlformats.org/officeDocument/2006/relationships/image" Target="../media/image53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B6B9A-53C8-61C5-D83F-5FC3838D1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43161" y="6549945"/>
            <a:ext cx="1706217" cy="365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cs typeface="Arial"/>
                <a:sym typeface="Arial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98D693-A537-B943-7D13-8C4512E678CC}"/>
              </a:ext>
            </a:extLst>
          </p:cNvPr>
          <p:cNvSpPr/>
          <p:nvPr/>
        </p:nvSpPr>
        <p:spPr>
          <a:xfrm>
            <a:off x="205651" y="1"/>
            <a:ext cx="11765910" cy="79164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  <a:sym typeface="Arial"/>
              </a:rPr>
              <a:t>Lutte contre la précarité : la Charte de 2023 et le bilan 2025</a:t>
            </a:r>
            <a:endParaRPr kumimoji="0" lang="fr-FR" sz="24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  <a:sym typeface="Arial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8C45BD2-F404-D2A6-3095-BCB2B76785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8128"/>
          <a:stretch>
            <a:fillRect/>
          </a:stretch>
        </p:blipFill>
        <p:spPr>
          <a:xfrm>
            <a:off x="10882303" y="-1786"/>
            <a:ext cx="1104046" cy="673118"/>
          </a:xfrm>
          <a:prstGeom prst="rect">
            <a:avLst/>
          </a:prstGeom>
        </p:spPr>
      </p:pic>
      <p:pic>
        <p:nvPicPr>
          <p:cNvPr id="17" name="Picture 16" descr="logos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00" y="2449256"/>
            <a:ext cx="5000000" cy="65407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05200" y="1482994"/>
            <a:ext cx="5000000" cy="7027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fr-FR" sz="2200" b="1" dirty="0">
                <a:solidFill>
                  <a:srgbClr val="FF0000"/>
                </a:solidFill>
                <a:latin typeface="Calibri"/>
                <a:cs typeface="Calibri"/>
              </a:rPr>
              <a:t>21 septembre 2023 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fr-FR" sz="2200" b="1" dirty="0">
                <a:solidFill>
                  <a:srgbClr val="FF0000"/>
                </a:solidFill>
                <a:latin typeface="Calibri"/>
                <a:cs typeface="Calibri"/>
              </a:rPr>
              <a:t>signature de la Charte</a:t>
            </a:r>
          </a:p>
        </p:txBody>
      </p:sp>
      <p:pic>
        <p:nvPicPr>
          <p:cNvPr id="19" name="Picture 18" descr="photo_sig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00" y="3350000"/>
            <a:ext cx="5000000" cy="290476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650000" y="1305920"/>
            <a:ext cx="625000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200" b="1" dirty="0">
                <a:solidFill>
                  <a:srgbClr val="FF0000"/>
                </a:solidFill>
                <a:latin typeface="Calibri"/>
                <a:cs typeface="Calibri"/>
              </a:rPr>
              <a:t>Bilan 2025 : toutes les entreprises ont agi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50000" y="1928000"/>
            <a:ext cx="1487500" cy="1850000"/>
          </a:xfrm>
          <a:prstGeom prst="rect">
            <a:avLst/>
          </a:prstGeom>
          <a:solidFill>
            <a:srgbClr val="FD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710000" y="2039957"/>
            <a:ext cx="1367500" cy="16260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fr-FR" sz="2800" b="1" dirty="0">
                <a:solidFill>
                  <a:srgbClr val="FF0000"/>
                </a:solidFill>
                <a:latin typeface="Calibri"/>
                <a:cs typeface="Calibri"/>
              </a:rPr>
              <a:t>+ de 40 </a:t>
            </a:r>
            <a:r>
              <a:rPr lang="fr-FR" sz="2800" b="1" dirty="0" err="1">
                <a:solidFill>
                  <a:srgbClr val="FF0000"/>
                </a:solidFill>
                <a:latin typeface="Calibri"/>
                <a:cs typeface="Calibri"/>
              </a:rPr>
              <a:t>Mios</a:t>
            </a:r>
            <a:r>
              <a:rPr lang="fr-FR" sz="2800" b="1" dirty="0">
                <a:solidFill>
                  <a:srgbClr val="FF0000"/>
                </a:solidFill>
                <a:latin typeface="Calibri"/>
                <a:cs typeface="Calibri"/>
              </a:rPr>
              <a:t> €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dirty="0">
                <a:solidFill>
                  <a:srgbClr val="000000"/>
                </a:solidFill>
                <a:latin typeface="Calibri"/>
                <a:cs typeface="Calibri"/>
              </a:rPr>
              <a:t>de dons (produits + financiers)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237500" y="1928000"/>
            <a:ext cx="1487500" cy="1850000"/>
          </a:xfrm>
          <a:prstGeom prst="rect">
            <a:avLst/>
          </a:prstGeom>
          <a:solidFill>
            <a:srgbClr val="FD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297500" y="2387481"/>
            <a:ext cx="1367500" cy="11951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fr-FR" sz="2800" b="1" dirty="0">
                <a:solidFill>
                  <a:srgbClr val="FF0000"/>
                </a:solidFill>
                <a:latin typeface="Calibri"/>
                <a:cs typeface="Calibri"/>
              </a:rPr>
              <a:t>100 %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dirty="0">
                <a:solidFill>
                  <a:srgbClr val="000000"/>
                </a:solidFill>
                <a:latin typeface="Calibri"/>
                <a:cs typeface="Calibri"/>
              </a:rPr>
              <a:t>des entreprises donnent des produits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825000" y="1928000"/>
            <a:ext cx="1487500" cy="1850000"/>
          </a:xfrm>
          <a:prstGeom prst="rect">
            <a:avLst/>
          </a:prstGeom>
          <a:solidFill>
            <a:srgbClr val="FD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885000" y="2378511"/>
            <a:ext cx="1367500" cy="94897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fr-FR" sz="2800" b="1" dirty="0">
                <a:solidFill>
                  <a:srgbClr val="FF0000"/>
                </a:solidFill>
                <a:latin typeface="Calibri"/>
                <a:cs typeface="Calibri"/>
              </a:rPr>
              <a:t>7 sur 10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dirty="0">
                <a:solidFill>
                  <a:srgbClr val="000000"/>
                </a:solidFill>
                <a:latin typeface="Calibri"/>
                <a:cs typeface="Calibri"/>
              </a:rPr>
              <a:t>ajoutent un don financier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412500" y="1928000"/>
            <a:ext cx="1487500" cy="1850000"/>
          </a:xfrm>
          <a:prstGeom prst="rect">
            <a:avLst/>
          </a:prstGeom>
          <a:solidFill>
            <a:srgbClr val="FD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472500" y="2378511"/>
            <a:ext cx="1367500" cy="94897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fr-FR" sz="2800" b="1" dirty="0">
                <a:solidFill>
                  <a:srgbClr val="FF0000"/>
                </a:solidFill>
                <a:latin typeface="Calibri"/>
                <a:cs typeface="Calibri"/>
              </a:rPr>
              <a:t>6 sur 10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dirty="0">
                <a:solidFill>
                  <a:srgbClr val="000000"/>
                </a:solidFill>
                <a:latin typeface="Calibri"/>
                <a:cs typeface="Calibri"/>
              </a:rPr>
              <a:t>mobilisent aussi leurs salariés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50000" y="3958000"/>
            <a:ext cx="6250000" cy="21416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fr-FR" sz="20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cs typeface="Calibri"/>
              </a:rPr>
              <a:t>Des engagements dans la durée</a:t>
            </a:r>
          </a:p>
          <a:p>
            <a:pPr marL="285750" indent="-285750" algn="l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>
                <a:srgbClr val="FF0000"/>
              </a:buClr>
              <a:buFont typeface="Arial"/>
              <a:buChar char="•"/>
            </a:pPr>
            <a:r>
              <a:rPr lang="fr-FR" b="1" dirty="0">
                <a:solidFill>
                  <a:srgbClr val="000000"/>
                </a:solidFill>
                <a:latin typeface="Calibri"/>
                <a:cs typeface="Calibri"/>
              </a:rPr>
              <a:t>85 %</a:t>
            </a:r>
            <a:r>
              <a:rPr lang="fr-FR" b="0" dirty="0">
                <a:solidFill>
                  <a:srgbClr val="000000"/>
                </a:solidFill>
                <a:latin typeface="Calibri"/>
                <a:cs typeface="Calibri"/>
              </a:rPr>
              <a:t> des entreprises ont des partenariats annuels, avec en moyenne </a:t>
            </a:r>
            <a:r>
              <a:rPr lang="fr-FR" b="1" dirty="0">
                <a:solidFill>
                  <a:srgbClr val="000000"/>
                </a:solidFill>
                <a:latin typeface="Calibri"/>
                <a:cs typeface="Calibri"/>
              </a:rPr>
              <a:t>4 associations</a:t>
            </a:r>
            <a:r>
              <a:rPr lang="fr-FR" b="0" dirty="0">
                <a:solidFill>
                  <a:srgbClr val="000000"/>
                </a:solidFill>
                <a:latin typeface="Calibri"/>
                <a:cs typeface="Calibri"/>
              </a:rPr>
              <a:t>, dont les Banques Alimentaires.</a:t>
            </a:r>
          </a:p>
          <a:p>
            <a:pPr marL="285750" indent="-285750" algn="l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>
                <a:srgbClr val="FF0000"/>
              </a:buClr>
              <a:buFont typeface="Arial"/>
              <a:buChar char="•"/>
            </a:pPr>
            <a:r>
              <a:rPr lang="fr-FR" b="1" dirty="0">
                <a:solidFill>
                  <a:srgbClr val="000000"/>
                </a:solidFill>
                <a:latin typeface="Calibri"/>
                <a:cs typeface="Calibri"/>
              </a:rPr>
              <a:t>Des actions diversifiées </a:t>
            </a:r>
            <a:r>
              <a:rPr lang="fr-FR" b="0" dirty="0">
                <a:solidFill>
                  <a:srgbClr val="000000"/>
                </a:solidFill>
                <a:latin typeface="Calibri"/>
                <a:cs typeface="Calibri"/>
              </a:rPr>
              <a:t>: dons de produits, opérations produit-partage, mécénat de compétences, mécénat financier, journées solidaires, productions dédiées au don…</a:t>
            </a:r>
          </a:p>
        </p:txBody>
      </p:sp>
    </p:spTree>
    <p:extLst>
      <p:ext uri="{BB962C8B-B14F-4D97-AF65-F5344CB8AC3E}">
        <p14:creationId xmlns:p14="http://schemas.microsoft.com/office/powerpoint/2010/main" val="3453055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B6B9A-53C8-61C5-D83F-5FC3838D1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524CFC3-DAF4-81F4-67AF-D12B942BEDEB}"/>
              </a:ext>
            </a:extLst>
          </p:cNvPr>
          <p:cNvSpPr/>
          <p:nvPr/>
        </p:nvSpPr>
        <p:spPr>
          <a:xfrm>
            <a:off x="220438" y="1"/>
            <a:ext cx="11751123" cy="79164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Défi solidaire 2026 : Merci aux entreprises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6FBD4E-3556-892C-2B24-431C3D044A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8128"/>
          <a:stretch>
            <a:fillRect/>
          </a:stretch>
        </p:blipFill>
        <p:spPr>
          <a:xfrm>
            <a:off x="10882303" y="-1786"/>
            <a:ext cx="1104046" cy="673118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AC045EF-E8E1-157B-A226-A97D5EBC0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43161" y="6549945"/>
            <a:ext cx="170621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66EA62-41C5-4F9A-A915-5B0BC739C92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B5344AD1-E5BB-0114-783D-C4AACF3929DD}"/>
              </a:ext>
            </a:extLst>
          </p:cNvPr>
          <p:cNvSpPr txBox="1">
            <a:spLocks/>
          </p:cNvSpPr>
          <p:nvPr/>
        </p:nvSpPr>
        <p:spPr>
          <a:xfrm>
            <a:off x="325678" y="891252"/>
            <a:ext cx="11631096" cy="57157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8640" marR="0" lvl="2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FF0000"/>
              </a:buClr>
              <a:buSzPct val="80000"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4572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FF0000"/>
              </a:buClr>
              <a:buSzPct val="80000"/>
              <a:buFont typeface="Corbel" pitchFamily="34" charset="0"/>
              <a:buNone/>
              <a:tabLst/>
              <a:defRPr/>
            </a:pP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4AB417-BEA9-E213-AE83-8E6B6FDBF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34" y="1149127"/>
            <a:ext cx="2234188" cy="9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940ABA-48A8-BEA2-837C-5AD982730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4557" y="1055297"/>
            <a:ext cx="1099710" cy="1116000"/>
          </a:xfrm>
          <a:prstGeom prst="flowChartConnector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9F86B6D-3185-5ACA-24E6-2B9747122B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0442" y="1017963"/>
            <a:ext cx="1930575" cy="10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30E9156-B276-8495-75B0-8F33463018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1007" y="1058713"/>
            <a:ext cx="2793319" cy="64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8F49F8-691A-58D1-2D03-1793D62F0D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488" y="2596066"/>
            <a:ext cx="2690428" cy="64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593FF89-CC47-1CEC-4F1E-00CCAFF8E7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3594" y="2758066"/>
            <a:ext cx="2070739" cy="61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E74FE45-94DC-67CE-5C4B-F1DAFB019F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7183" y="2596066"/>
            <a:ext cx="1516966" cy="936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EDF57F5-C680-A029-D25C-9043142581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63146" y="2094953"/>
            <a:ext cx="1199993" cy="1620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9D6040D-2F11-1B62-FCC8-71EE2FC069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04776" y="2508202"/>
            <a:ext cx="1499017" cy="720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FEB9BCE-55B6-222F-208A-8BA057ADA2E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603" y="3749134"/>
            <a:ext cx="2065974" cy="64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68001D7-0474-D28F-20B7-4DDAD79BAC6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33567" y="3703002"/>
            <a:ext cx="1277559" cy="13243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7C0C3A-A228-13BF-C180-079CB73EB40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54230" y="4309386"/>
            <a:ext cx="1958727" cy="684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D8CCE87-0FA9-8DE6-9DED-74CC18B161D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13947" y="3960835"/>
            <a:ext cx="1811104" cy="11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1460FF4-D34A-835F-1AD9-FAF41F8E238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1384" y="5030748"/>
            <a:ext cx="1245406" cy="1260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AB8FEF6-9D8F-1D8C-7BDA-5BE59B1D2F9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81375" y="5185550"/>
            <a:ext cx="1426800" cy="10440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302942A7-39A0-7B23-88A0-EB0E1379042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29512" y="5477976"/>
            <a:ext cx="2365512" cy="887067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EA72B70-27CA-E981-DEDF-AE8CAA5A63D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266471" y="5564966"/>
            <a:ext cx="2489707" cy="72578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8B141E3D-1500-81C0-68AB-801D43378D9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88192" y="5277576"/>
            <a:ext cx="1009728" cy="117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310934"/>
      </p:ext>
    </p:extLst>
  </p:cSld>
  <p:clrMapOvr>
    <a:masterClrMapping/>
  </p:clrMapOvr>
</p:sld>
</file>

<file path=ppt/theme/theme1.xml><?xml version="1.0" encoding="utf-8"?>
<a:theme xmlns:a="http://schemas.openxmlformats.org/drawingml/2006/main" name="canevas prez">
  <a:themeElements>
    <a:clrScheme name="Personnalisé test">
      <a:dk1>
        <a:srgbClr val="0C0C0C"/>
      </a:dk1>
      <a:lt1>
        <a:srgbClr val="FFFFFF"/>
      </a:lt1>
      <a:dk2>
        <a:srgbClr val="3F3F3F"/>
      </a:dk2>
      <a:lt2>
        <a:srgbClr val="F2F2F2"/>
      </a:lt2>
      <a:accent1>
        <a:srgbClr val="FF0000"/>
      </a:accent1>
      <a:accent2>
        <a:srgbClr val="6A4FDB"/>
      </a:accent2>
      <a:accent3>
        <a:srgbClr val="AF9C00"/>
      </a:accent3>
      <a:accent4>
        <a:srgbClr val="1698AF"/>
      </a:accent4>
      <a:accent5>
        <a:srgbClr val="26166C"/>
      </a:accent5>
      <a:accent6>
        <a:srgbClr val="FB5E95"/>
      </a:accent6>
      <a:hlink>
        <a:srgbClr val="FF0000"/>
      </a:hlink>
      <a:folHlink>
        <a:srgbClr val="25C6E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masqueprezppt16_9">
  <a:themeElements>
    <a:clrScheme name="Personnalisé test">
      <a:dk1>
        <a:srgbClr val="0C0C0C"/>
      </a:dk1>
      <a:lt1>
        <a:srgbClr val="FFFFFF"/>
      </a:lt1>
      <a:dk2>
        <a:srgbClr val="3F3F3F"/>
      </a:dk2>
      <a:lt2>
        <a:srgbClr val="F2F2F2"/>
      </a:lt2>
      <a:accent1>
        <a:srgbClr val="FF0000"/>
      </a:accent1>
      <a:accent2>
        <a:srgbClr val="6A4FDB"/>
      </a:accent2>
      <a:accent3>
        <a:srgbClr val="AF9C00"/>
      </a:accent3>
      <a:accent4>
        <a:srgbClr val="1698AF"/>
      </a:accent4>
      <a:accent5>
        <a:srgbClr val="26166C"/>
      </a:accent5>
      <a:accent6>
        <a:srgbClr val="FB5E95"/>
      </a:accent6>
      <a:hlink>
        <a:srgbClr val="FF0000"/>
      </a:hlink>
      <a:folHlink>
        <a:srgbClr val="25C6E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3.xml><?xml version="1.0" encoding="utf-8"?>
<a:theme xmlns:a="http://schemas.openxmlformats.org/drawingml/2006/main" name="20_masqueprezppt16_9">
  <a:themeElements>
    <a:clrScheme name="Personnalisé test">
      <a:dk1>
        <a:srgbClr val="0C0C0C"/>
      </a:dk1>
      <a:lt1>
        <a:srgbClr val="FFFFFF"/>
      </a:lt1>
      <a:dk2>
        <a:srgbClr val="3F3F3F"/>
      </a:dk2>
      <a:lt2>
        <a:srgbClr val="F2F2F2"/>
      </a:lt2>
      <a:accent1>
        <a:srgbClr val="FF0000"/>
      </a:accent1>
      <a:accent2>
        <a:srgbClr val="6A4FDB"/>
      </a:accent2>
      <a:accent3>
        <a:srgbClr val="AF9C00"/>
      </a:accent3>
      <a:accent4>
        <a:srgbClr val="1698AF"/>
      </a:accent4>
      <a:accent5>
        <a:srgbClr val="26166C"/>
      </a:accent5>
      <a:accent6>
        <a:srgbClr val="FB5E95"/>
      </a:accent6>
      <a:hlink>
        <a:srgbClr val="FF0000"/>
      </a:hlink>
      <a:folHlink>
        <a:srgbClr val="25C6E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4.xml><?xml version="1.0" encoding="utf-8"?>
<a:theme xmlns:a="http://schemas.openxmlformats.org/drawingml/2006/main" name="1_masqueprezppt16_9">
  <a:themeElements>
    <a:clrScheme name="Personnalisé 1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FF0000"/>
      </a:accent6>
      <a:hlink>
        <a:srgbClr val="8F8F8F"/>
      </a:hlink>
      <a:folHlink>
        <a:srgbClr val="A5A5A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5.xml><?xml version="1.0" encoding="utf-8"?>
<a:theme xmlns:a="http://schemas.openxmlformats.org/drawingml/2006/main" name="1_canevas prez">
  <a:themeElements>
    <a:clrScheme name="Personnalisé 1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FF0000"/>
      </a:accent6>
      <a:hlink>
        <a:srgbClr val="8F8F8F"/>
      </a:hlink>
      <a:folHlink>
        <a:srgbClr val="A5A5A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6.xml><?xml version="1.0" encoding="utf-8"?>
<a:theme xmlns:a="http://schemas.openxmlformats.org/drawingml/2006/main" name="IRI Template Redesign - 2019 - 16.9">
  <a:themeElements>
    <a:clrScheme name="IRi Documents">
      <a:dk1>
        <a:srgbClr val="616365"/>
      </a:dk1>
      <a:lt1>
        <a:sysClr val="window" lastClr="FFFFFF"/>
      </a:lt1>
      <a:dk2>
        <a:srgbClr val="616365"/>
      </a:dk2>
      <a:lt2>
        <a:srgbClr val="E0E1DD"/>
      </a:lt2>
      <a:accent1>
        <a:srgbClr val="002776"/>
      </a:accent1>
      <a:accent2>
        <a:srgbClr val="D2492A"/>
      </a:accent2>
      <a:accent3>
        <a:srgbClr val="009FDA"/>
      </a:accent3>
      <a:accent4>
        <a:srgbClr val="002776"/>
      </a:accent4>
      <a:accent5>
        <a:srgbClr val="D2492A"/>
      </a:accent5>
      <a:accent6>
        <a:srgbClr val="009FDA"/>
      </a:accent6>
      <a:hlink>
        <a:srgbClr val="009FDA"/>
      </a:hlink>
      <a:folHlink>
        <a:srgbClr val="00277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7030A0"/>
        </a:solidFill>
      </a:spPr>
      <a:bodyPr rtlCol="0" anchor="ctr"/>
      <a:lstStyle>
        <a:defPPr algn="ctr">
          <a:defRPr sz="12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2_canevas prez">
  <a:themeElements>
    <a:clrScheme name="Personnalisé 1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FF0000"/>
      </a:accent6>
      <a:hlink>
        <a:srgbClr val="8F8F8F"/>
      </a:hlink>
      <a:folHlink>
        <a:srgbClr val="A5A5A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8.xml><?xml version="1.0" encoding="utf-8"?>
<a:theme xmlns:a="http://schemas.openxmlformats.org/drawingml/2006/main" name="3_canevas prez">
  <a:themeElements>
    <a:clrScheme name="Personnalisé test">
      <a:dk1>
        <a:srgbClr val="0C0C0C"/>
      </a:dk1>
      <a:lt1>
        <a:srgbClr val="FFFFFF"/>
      </a:lt1>
      <a:dk2>
        <a:srgbClr val="3F3F3F"/>
      </a:dk2>
      <a:lt2>
        <a:srgbClr val="F2F2F2"/>
      </a:lt2>
      <a:accent1>
        <a:srgbClr val="FF0000"/>
      </a:accent1>
      <a:accent2>
        <a:srgbClr val="6A4FDB"/>
      </a:accent2>
      <a:accent3>
        <a:srgbClr val="AF9C00"/>
      </a:accent3>
      <a:accent4>
        <a:srgbClr val="1698AF"/>
      </a:accent4>
      <a:accent5>
        <a:srgbClr val="26166C"/>
      </a:accent5>
      <a:accent6>
        <a:srgbClr val="FB5E95"/>
      </a:accent6>
      <a:hlink>
        <a:srgbClr val="FF0000"/>
      </a:hlink>
      <a:folHlink>
        <a:srgbClr val="25C6E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9.xml><?xml version="1.0" encoding="utf-8"?>
<a:theme xmlns:a="http://schemas.openxmlformats.org/drawingml/2006/main" name="Thème Office">
  <a:themeElements>
    <a:clrScheme name="Personnalisé 6">
      <a:dk1>
        <a:srgbClr val="0C0C0C"/>
      </a:dk1>
      <a:lt1>
        <a:srgbClr val="FFFFFF"/>
      </a:lt1>
      <a:dk2>
        <a:srgbClr val="3F3F3F"/>
      </a:dk2>
      <a:lt2>
        <a:srgbClr val="F2F2F2"/>
      </a:lt2>
      <a:accent1>
        <a:srgbClr val="FF0000"/>
      </a:accent1>
      <a:accent2>
        <a:srgbClr val="6A4FDB"/>
      </a:accent2>
      <a:accent3>
        <a:srgbClr val="AF9C00"/>
      </a:accent3>
      <a:accent4>
        <a:srgbClr val="1698AF"/>
      </a:accent4>
      <a:accent5>
        <a:srgbClr val="26166C"/>
      </a:accent5>
      <a:accent6>
        <a:srgbClr val="B2B2B2"/>
      </a:accent6>
      <a:hlink>
        <a:srgbClr val="FF0000"/>
      </a:hlink>
      <a:folHlink>
        <a:srgbClr val="25C6E3"/>
      </a:folHlink>
    </a:clrScheme>
    <a:fontScheme name="MSFT_Fon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570119_TF34126823" id="{1BA66332-570E-41C7-9121-94BD9CA98AED}" vid="{18C98CCA-5AC5-4C8A-A942-2AFB0327D883}"/>
    </a:ext>
  </a:extLst>
</a:theme>
</file>

<file path=ppt/theme/theme10.xml><?xml version="1.0" encoding="utf-8"?>
<a:theme xmlns:a="http://schemas.openxmlformats.org/drawingml/2006/main" name="1_Bas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16551</TotalTime>
  <Words>123</Words>
  <Application>Microsoft Office PowerPoint</Application>
  <PresentationFormat>Grand écran</PresentationFormat>
  <Paragraphs>20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2</vt:i4>
      </vt:variant>
    </vt:vector>
  </HeadingPairs>
  <TitlesOfParts>
    <vt:vector size="21" baseType="lpstr">
      <vt:lpstr>STXingkai</vt:lpstr>
      <vt:lpstr>Aptos</vt:lpstr>
      <vt:lpstr>Arial</vt:lpstr>
      <vt:lpstr>Calibri</vt:lpstr>
      <vt:lpstr>Calibri Light</vt:lpstr>
      <vt:lpstr>Corbel</vt:lpstr>
      <vt:lpstr>Courier New</vt:lpstr>
      <vt:lpstr>Wingdings</vt:lpstr>
      <vt:lpstr>Wingdings 2</vt:lpstr>
      <vt:lpstr>canevas prez</vt:lpstr>
      <vt:lpstr>masqueprezppt16_9</vt:lpstr>
      <vt:lpstr>20_masqueprezppt16_9</vt:lpstr>
      <vt:lpstr>1_masqueprezppt16_9</vt:lpstr>
      <vt:lpstr>1_canevas prez</vt:lpstr>
      <vt:lpstr>IRI Template Redesign - 2019 - 16.9</vt:lpstr>
      <vt:lpstr>2_canevas prez</vt:lpstr>
      <vt:lpstr>3_canevas prez</vt:lpstr>
      <vt:lpstr>Thème Office</vt:lpstr>
      <vt:lpstr>1_Base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PALAUQUI</dc:creator>
  <cp:lastModifiedBy>Sophie PALAUQUI</cp:lastModifiedBy>
  <cp:revision>381</cp:revision>
  <cp:lastPrinted>2020-11-01T16:40:23Z</cp:lastPrinted>
  <dcterms:created xsi:type="dcterms:W3CDTF">2020-10-07T07:33:10Z</dcterms:created>
  <dcterms:modified xsi:type="dcterms:W3CDTF">2026-11-03T13:48:23Z</dcterms:modified>
</cp:coreProperties>
</file>